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56"/>
    <a:srgbClr val="F8B308"/>
    <a:srgbClr val="175A68"/>
    <a:srgbClr val="FE5E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9123F-436D-40B4-952E-DF2EC4CF84E5}" v="130" dt="2020-04-29T14:22:35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148" d="100"/>
          <a:sy n="148" d="100"/>
        </p:scale>
        <p:origin x="-4410" y="-8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Ayles" userId="264bf10f4a3a7e58" providerId="LiveId" clId="{2C89123F-436D-40B4-952E-DF2EC4CF84E5}"/>
    <pc:docChg chg="undo custSel modSld">
      <pc:chgData name="Neil Ayles" userId="264bf10f4a3a7e58" providerId="LiveId" clId="{2C89123F-436D-40B4-952E-DF2EC4CF84E5}" dt="2020-04-29T14:23:06.160" v="3370" actId="1035"/>
      <pc:docMkLst>
        <pc:docMk/>
      </pc:docMkLst>
      <pc:sldChg chg="addSp delSp modSp">
        <pc:chgData name="Neil Ayles" userId="264bf10f4a3a7e58" providerId="LiveId" clId="{2C89123F-436D-40B4-952E-DF2EC4CF84E5}" dt="2020-04-29T14:23:06.160" v="3370" actId="1035"/>
        <pc:sldMkLst>
          <pc:docMk/>
          <pc:sldMk cId="1074321042" sldId="256"/>
        </pc:sldMkLst>
        <pc:spChg chg="mod">
          <ac:chgData name="Neil Ayles" userId="264bf10f4a3a7e58" providerId="LiveId" clId="{2C89123F-436D-40B4-952E-DF2EC4CF84E5}" dt="2020-04-29T12:51:39.712" v="3332" actId="14100"/>
          <ac:spMkLst>
            <pc:docMk/>
            <pc:sldMk cId="1074321042" sldId="256"/>
            <ac:spMk id="4" creationId="{5577E6DF-4EA3-D14D-8E13-28AB8D609DDE}"/>
          </ac:spMkLst>
        </pc:spChg>
        <pc:spChg chg="mod">
          <ac:chgData name="Neil Ayles" userId="264bf10f4a3a7e58" providerId="LiveId" clId="{2C89123F-436D-40B4-952E-DF2EC4CF84E5}" dt="2020-04-29T12:50:59.559" v="3327" actId="1076"/>
          <ac:spMkLst>
            <pc:docMk/>
            <pc:sldMk cId="1074321042" sldId="256"/>
            <ac:spMk id="20" creationId="{00000000-0000-0000-0000-000000000000}"/>
          </ac:spMkLst>
        </pc:spChg>
        <pc:spChg chg="mod">
          <ac:chgData name="Neil Ayles" userId="264bf10f4a3a7e58" providerId="LiveId" clId="{2C89123F-436D-40B4-952E-DF2EC4CF84E5}" dt="2020-04-29T12:48:03.215" v="3291" actId="1076"/>
          <ac:spMkLst>
            <pc:docMk/>
            <pc:sldMk cId="1074321042" sldId="256"/>
            <ac:spMk id="21" creationId="{00000000-0000-0000-0000-000000000000}"/>
          </ac:spMkLst>
        </pc:spChg>
        <pc:spChg chg="mod">
          <ac:chgData name="Neil Ayles" userId="264bf10f4a3a7e58" providerId="LiveId" clId="{2C89123F-436D-40B4-952E-DF2EC4CF84E5}" dt="2020-04-29T12:08:39.876" v="2775" actId="1076"/>
          <ac:spMkLst>
            <pc:docMk/>
            <pc:sldMk cId="1074321042" sldId="256"/>
            <ac:spMk id="42" creationId="{6B5CF508-9F97-7344-A588-8737134FC758}"/>
          </ac:spMkLst>
        </pc:spChg>
        <pc:spChg chg="mod">
          <ac:chgData name="Neil Ayles" userId="264bf10f4a3a7e58" providerId="LiveId" clId="{2C89123F-436D-40B4-952E-DF2EC4CF84E5}" dt="2020-04-29T12:07:52.542" v="2756" actId="1037"/>
          <ac:spMkLst>
            <pc:docMk/>
            <pc:sldMk cId="1074321042" sldId="256"/>
            <ac:spMk id="48" creationId="{B201E9A5-DE62-6846-B785-23CB32968E1A}"/>
          </ac:spMkLst>
        </pc:spChg>
        <pc:spChg chg="mod">
          <ac:chgData name="Neil Ayles" userId="264bf10f4a3a7e58" providerId="LiveId" clId="{2C89123F-436D-40B4-952E-DF2EC4CF84E5}" dt="2020-04-29T12:07:52.542" v="2756" actId="1037"/>
          <ac:spMkLst>
            <pc:docMk/>
            <pc:sldMk cId="1074321042" sldId="256"/>
            <ac:spMk id="51" creationId="{6CC80915-8218-2D48-9376-49B5BC160739}"/>
          </ac:spMkLst>
        </pc:spChg>
        <pc:spChg chg="mod">
          <ac:chgData name="Neil Ayles" userId="264bf10f4a3a7e58" providerId="LiveId" clId="{2C89123F-436D-40B4-952E-DF2EC4CF84E5}" dt="2020-04-29T12:07:42.851" v="2743" actId="1037"/>
          <ac:spMkLst>
            <pc:docMk/>
            <pc:sldMk cId="1074321042" sldId="256"/>
            <ac:spMk id="71" creationId="{06B7D164-1858-4541-8C3A-54F75AAFB537}"/>
          </ac:spMkLst>
        </pc:spChg>
        <pc:spChg chg="mod">
          <ac:chgData name="Neil Ayles" userId="264bf10f4a3a7e58" providerId="LiveId" clId="{2C89123F-436D-40B4-952E-DF2EC4CF84E5}" dt="2020-04-29T12:07:42.851" v="2743" actId="1037"/>
          <ac:spMkLst>
            <pc:docMk/>
            <pc:sldMk cId="1074321042" sldId="256"/>
            <ac:spMk id="72" creationId="{79D66A49-1463-9D47-A58E-F5C50C17B380}"/>
          </ac:spMkLst>
        </pc:spChg>
        <pc:spChg chg="mod">
          <ac:chgData name="Neil Ayles" userId="264bf10f4a3a7e58" providerId="LiveId" clId="{2C89123F-436D-40B4-952E-DF2EC4CF84E5}" dt="2020-04-29T13:07:35.628" v="3355" actId="1035"/>
          <ac:spMkLst>
            <pc:docMk/>
            <pc:sldMk cId="1074321042" sldId="256"/>
            <ac:spMk id="105" creationId="{1A9F72DB-801B-1540-9027-8E9B8D266CA4}"/>
          </ac:spMkLst>
        </pc:spChg>
        <pc:spChg chg="mod">
          <ac:chgData name="Neil Ayles" userId="264bf10f4a3a7e58" providerId="LiveId" clId="{2C89123F-436D-40B4-952E-DF2EC4CF84E5}" dt="2020-04-29T13:07:41.600" v="3359" actId="1035"/>
          <ac:spMkLst>
            <pc:docMk/>
            <pc:sldMk cId="1074321042" sldId="256"/>
            <ac:spMk id="118" creationId="{798D0D35-29AB-1847-B78E-66D8D2E8F393}"/>
          </ac:spMkLst>
        </pc:spChg>
        <pc:spChg chg="mod">
          <ac:chgData name="Neil Ayles" userId="264bf10f4a3a7e58" providerId="LiveId" clId="{2C89123F-436D-40B4-952E-DF2EC4CF84E5}" dt="2020-04-29T13:08:16.627" v="3363" actId="1035"/>
          <ac:spMkLst>
            <pc:docMk/>
            <pc:sldMk cId="1074321042" sldId="256"/>
            <ac:spMk id="133" creationId="{8EE221F3-E29A-7E44-BA3E-4DDEF353168D}"/>
          </ac:spMkLst>
        </pc:spChg>
        <pc:spChg chg="mod">
          <ac:chgData name="Neil Ayles" userId="264bf10f4a3a7e58" providerId="LiveId" clId="{2C89123F-436D-40B4-952E-DF2EC4CF84E5}" dt="2020-04-29T11:17:10.294" v="1943" actId="1076"/>
          <ac:spMkLst>
            <pc:docMk/>
            <pc:sldMk cId="1074321042" sldId="256"/>
            <ac:spMk id="140" creationId="{E050A4CB-2DFF-4C43-B71B-CB7634BAF8C7}"/>
          </ac:spMkLst>
        </pc:spChg>
        <pc:spChg chg="mod">
          <ac:chgData name="Neil Ayles" userId="264bf10f4a3a7e58" providerId="LiveId" clId="{2C89123F-436D-40B4-952E-DF2EC4CF84E5}" dt="2020-04-29T11:18:03.528" v="1954" actId="1076"/>
          <ac:spMkLst>
            <pc:docMk/>
            <pc:sldMk cId="1074321042" sldId="256"/>
            <ac:spMk id="142" creationId="{5B6ECEE5-8B0A-BE49-88D6-380CCB5771D4}"/>
          </ac:spMkLst>
        </pc:spChg>
        <pc:spChg chg="mod">
          <ac:chgData name="Neil Ayles" userId="264bf10f4a3a7e58" providerId="LiveId" clId="{2C89123F-436D-40B4-952E-DF2EC4CF84E5}" dt="2020-04-29T11:14:25.812" v="1862" actId="1035"/>
          <ac:spMkLst>
            <pc:docMk/>
            <pc:sldMk cId="1074321042" sldId="256"/>
            <ac:spMk id="143" creationId="{F9A4C65A-77AF-D444-B52E-87C937A7CC66}"/>
          </ac:spMkLst>
        </pc:spChg>
        <pc:spChg chg="mod">
          <ac:chgData name="Neil Ayles" userId="264bf10f4a3a7e58" providerId="LiveId" clId="{2C89123F-436D-40B4-952E-DF2EC4CF84E5}" dt="2020-04-29T10:29:46.785" v="1675" actId="1036"/>
          <ac:spMkLst>
            <pc:docMk/>
            <pc:sldMk cId="1074321042" sldId="256"/>
            <ac:spMk id="214" creationId="{9BB00DD6-C4C4-7348-AD3E-28EAE4D8492B}"/>
          </ac:spMkLst>
        </pc:spChg>
        <pc:spChg chg="mod">
          <ac:chgData name="Neil Ayles" userId="264bf10f4a3a7e58" providerId="LiveId" clId="{2C89123F-436D-40B4-952E-DF2EC4CF84E5}" dt="2020-04-29T11:46:51.916" v="2312" actId="1036"/>
          <ac:spMkLst>
            <pc:docMk/>
            <pc:sldMk cId="1074321042" sldId="256"/>
            <ac:spMk id="215" creationId="{19CB39D4-AD12-0B45-8E85-C9D1845FD3AE}"/>
          </ac:spMkLst>
        </pc:spChg>
        <pc:spChg chg="del">
          <ac:chgData name="Neil Ayles" userId="264bf10f4a3a7e58" providerId="LiveId" clId="{2C89123F-436D-40B4-952E-DF2EC4CF84E5}" dt="2020-04-29T08:45:21.356" v="358"/>
          <ac:spMkLst>
            <pc:docMk/>
            <pc:sldMk cId="1074321042" sldId="256"/>
            <ac:spMk id="219" creationId="{84983B9C-0FBB-A043-AF69-BE33CCD6172D}"/>
          </ac:spMkLst>
        </pc:spChg>
        <pc:spChg chg="del">
          <ac:chgData name="Neil Ayles" userId="264bf10f4a3a7e58" providerId="LiveId" clId="{2C89123F-436D-40B4-952E-DF2EC4CF84E5}" dt="2020-04-29T11:14:05.727" v="1853" actId="478"/>
          <ac:spMkLst>
            <pc:docMk/>
            <pc:sldMk cId="1074321042" sldId="256"/>
            <ac:spMk id="221" creationId="{7F00163B-8BDB-AF44-A463-AD1ACB8794F0}"/>
          </ac:spMkLst>
        </pc:spChg>
        <pc:spChg chg="mod">
          <ac:chgData name="Neil Ayles" userId="264bf10f4a3a7e58" providerId="LiveId" clId="{2C89123F-436D-40B4-952E-DF2EC4CF84E5}" dt="2020-04-29T09:16:53.757" v="1082" actId="1076"/>
          <ac:spMkLst>
            <pc:docMk/>
            <pc:sldMk cId="1074321042" sldId="256"/>
            <ac:spMk id="322" creationId="{3E70A4B5-DD50-C041-B459-7F9D75C9A977}"/>
          </ac:spMkLst>
        </pc:spChg>
        <pc:spChg chg="mod">
          <ac:chgData name="Neil Ayles" userId="264bf10f4a3a7e58" providerId="LiveId" clId="{2C89123F-436D-40B4-952E-DF2EC4CF84E5}" dt="2020-04-29T11:14:56.324" v="1870" actId="688"/>
          <ac:spMkLst>
            <pc:docMk/>
            <pc:sldMk cId="1074321042" sldId="256"/>
            <ac:spMk id="348" creationId="{00000000-0000-0000-0000-000000000000}"/>
          </ac:spMkLst>
        </pc:spChg>
        <pc:spChg chg="mod">
          <ac:chgData name="Neil Ayles" userId="264bf10f4a3a7e58" providerId="LiveId" clId="{2C89123F-436D-40B4-952E-DF2EC4CF84E5}" dt="2020-04-29T11:16:16.425" v="1889" actId="1038"/>
          <ac:spMkLst>
            <pc:docMk/>
            <pc:sldMk cId="1074321042" sldId="256"/>
            <ac:spMk id="350" creationId="{00000000-0000-0000-0000-000000000000}"/>
          </ac:spMkLst>
        </pc:spChg>
        <pc:spChg chg="mod">
          <ac:chgData name="Neil Ayles" userId="264bf10f4a3a7e58" providerId="LiveId" clId="{2C89123F-436D-40B4-952E-DF2EC4CF84E5}" dt="2020-04-29T11:15:00.192" v="1871" actId="1076"/>
          <ac:spMkLst>
            <pc:docMk/>
            <pc:sldMk cId="1074321042" sldId="256"/>
            <ac:spMk id="356" creationId="{00000000-0000-0000-0000-000000000000}"/>
          </ac:spMkLst>
        </pc:spChg>
        <pc:spChg chg="add mod">
          <ac:chgData name="Neil Ayles" userId="264bf10f4a3a7e58" providerId="LiveId" clId="{2C89123F-436D-40B4-952E-DF2EC4CF84E5}" dt="2020-04-29T08:56:23.656" v="763" actId="13926"/>
          <ac:spMkLst>
            <pc:docMk/>
            <pc:sldMk cId="1074321042" sldId="256"/>
            <ac:spMk id="358" creationId="{0E786BA2-832F-4BF3-8338-3EF04318B69F}"/>
          </ac:spMkLst>
        </pc:spChg>
        <pc:spChg chg="mod">
          <ac:chgData name="Neil Ayles" userId="264bf10f4a3a7e58" providerId="LiveId" clId="{2C89123F-436D-40B4-952E-DF2EC4CF84E5}" dt="2020-04-29T11:15:04.908" v="1873" actId="1076"/>
          <ac:spMkLst>
            <pc:docMk/>
            <pc:sldMk cId="1074321042" sldId="256"/>
            <ac:spMk id="359" creationId="{00000000-0000-0000-0000-000000000000}"/>
          </ac:spMkLst>
        </pc:spChg>
        <pc:spChg chg="mod">
          <ac:chgData name="Neil Ayles" userId="264bf10f4a3a7e58" providerId="LiveId" clId="{2C89123F-436D-40B4-952E-DF2EC4CF84E5}" dt="2020-04-29T12:38:12.492" v="3163" actId="14100"/>
          <ac:spMkLst>
            <pc:docMk/>
            <pc:sldMk cId="1074321042" sldId="256"/>
            <ac:spMk id="360" creationId="{00000000-0000-0000-0000-000000000000}"/>
          </ac:spMkLst>
        </pc:spChg>
        <pc:spChg chg="mod">
          <ac:chgData name="Neil Ayles" userId="264bf10f4a3a7e58" providerId="LiveId" clId="{2C89123F-436D-40B4-952E-DF2EC4CF84E5}" dt="2020-04-29T08:45:55.428" v="365" actId="688"/>
          <ac:spMkLst>
            <pc:docMk/>
            <pc:sldMk cId="1074321042" sldId="256"/>
            <ac:spMk id="363" creationId="{00000000-0000-0000-0000-000000000000}"/>
          </ac:spMkLst>
        </pc:spChg>
        <pc:spChg chg="mod">
          <ac:chgData name="Neil Ayles" userId="264bf10f4a3a7e58" providerId="LiveId" clId="{2C89123F-436D-40B4-952E-DF2EC4CF84E5}" dt="2020-04-29T12:49:44.383" v="3314" actId="1038"/>
          <ac:spMkLst>
            <pc:docMk/>
            <pc:sldMk cId="1074321042" sldId="256"/>
            <ac:spMk id="367" creationId="{FA8315DE-482F-41AD-B805-39C9CA89033B}"/>
          </ac:spMkLst>
        </pc:spChg>
        <pc:spChg chg="add mod">
          <ac:chgData name="Neil Ayles" userId="264bf10f4a3a7e58" providerId="LiveId" clId="{2C89123F-436D-40B4-952E-DF2EC4CF84E5}" dt="2020-04-29T08:46:07.760" v="369" actId="1076"/>
          <ac:spMkLst>
            <pc:docMk/>
            <pc:sldMk cId="1074321042" sldId="256"/>
            <ac:spMk id="378" creationId="{5FD74BBD-2B11-42A8-88BD-B3037A8C3ABB}"/>
          </ac:spMkLst>
        </pc:spChg>
        <pc:spChg chg="add mod">
          <ac:chgData name="Neil Ayles" userId="264bf10f4a3a7e58" providerId="LiveId" clId="{2C89123F-436D-40B4-952E-DF2EC4CF84E5}" dt="2020-04-29T08:53:59.032" v="752" actId="1038"/>
          <ac:spMkLst>
            <pc:docMk/>
            <pc:sldMk cId="1074321042" sldId="256"/>
            <ac:spMk id="379" creationId="{A20D5CDC-36DC-4B0D-AF5A-E0EDC2EDFEB7}"/>
          </ac:spMkLst>
        </pc:spChg>
        <pc:spChg chg="mod">
          <ac:chgData name="Neil Ayles" userId="264bf10f4a3a7e58" providerId="LiveId" clId="{2C89123F-436D-40B4-952E-DF2EC4CF84E5}" dt="2020-04-29T10:29:53.189" v="1678" actId="1037"/>
          <ac:spMkLst>
            <pc:docMk/>
            <pc:sldMk cId="1074321042" sldId="256"/>
            <ac:spMk id="381" creationId="{00000000-0000-0000-0000-000000000000}"/>
          </ac:spMkLst>
        </pc:spChg>
        <pc:spChg chg="mod">
          <ac:chgData name="Neil Ayles" userId="264bf10f4a3a7e58" providerId="LiveId" clId="{2C89123F-436D-40B4-952E-DF2EC4CF84E5}" dt="2020-04-29T10:29:53.189" v="1678" actId="1037"/>
          <ac:spMkLst>
            <pc:docMk/>
            <pc:sldMk cId="1074321042" sldId="256"/>
            <ac:spMk id="389" creationId="{00000000-0000-0000-0000-000000000000}"/>
          </ac:spMkLst>
        </pc:spChg>
        <pc:spChg chg="mod">
          <ac:chgData name="Neil Ayles" userId="264bf10f4a3a7e58" providerId="LiveId" clId="{2C89123F-436D-40B4-952E-DF2EC4CF84E5}" dt="2020-04-29T10:29:53.189" v="1678" actId="1037"/>
          <ac:spMkLst>
            <pc:docMk/>
            <pc:sldMk cId="1074321042" sldId="256"/>
            <ac:spMk id="393" creationId="{00000000-0000-0000-0000-000000000000}"/>
          </ac:spMkLst>
        </pc:spChg>
        <pc:spChg chg="mod">
          <ac:chgData name="Neil Ayles" userId="264bf10f4a3a7e58" providerId="LiveId" clId="{2C89123F-436D-40B4-952E-DF2EC4CF84E5}" dt="2020-04-29T12:07:56.536" v="2757" actId="1076"/>
          <ac:spMkLst>
            <pc:docMk/>
            <pc:sldMk cId="1074321042" sldId="256"/>
            <ac:spMk id="396" creationId="{00000000-0000-0000-0000-000000000000}"/>
          </ac:spMkLst>
        </pc:spChg>
        <pc:spChg chg="mod">
          <ac:chgData name="Neil Ayles" userId="264bf10f4a3a7e58" providerId="LiveId" clId="{2C89123F-436D-40B4-952E-DF2EC4CF84E5}" dt="2020-04-28T17:03:32.449" v="8" actId="1038"/>
          <ac:spMkLst>
            <pc:docMk/>
            <pc:sldMk cId="1074321042" sldId="256"/>
            <ac:spMk id="398" creationId="{3D4B6EE3-2BFF-46C1-9116-67D58ED4ED7A}"/>
          </ac:spMkLst>
        </pc:spChg>
        <pc:spChg chg="del mod">
          <ac:chgData name="Neil Ayles" userId="264bf10f4a3a7e58" providerId="LiveId" clId="{2C89123F-436D-40B4-952E-DF2EC4CF84E5}" dt="2020-04-29T10:37:48.380" v="1843" actId="478"/>
          <ac:spMkLst>
            <pc:docMk/>
            <pc:sldMk cId="1074321042" sldId="256"/>
            <ac:spMk id="400" creationId="{001523A3-D0A5-3447-9A4B-DA59FA07C8E9}"/>
          </ac:spMkLst>
        </pc:spChg>
        <pc:spChg chg="mod">
          <ac:chgData name="Neil Ayles" userId="264bf10f4a3a7e58" providerId="LiveId" clId="{2C89123F-436D-40B4-952E-DF2EC4CF84E5}" dt="2020-04-29T12:52:24.492" v="3334" actId="1076"/>
          <ac:spMkLst>
            <pc:docMk/>
            <pc:sldMk cId="1074321042" sldId="256"/>
            <ac:spMk id="401" creationId="{189D5999-43F7-F641-9393-172A969C8B1F}"/>
          </ac:spMkLst>
        </pc:spChg>
        <pc:spChg chg="mod">
          <ac:chgData name="Neil Ayles" userId="264bf10f4a3a7e58" providerId="LiveId" clId="{2C89123F-436D-40B4-952E-DF2EC4CF84E5}" dt="2020-04-29T12:48:58.379" v="3305" actId="1037"/>
          <ac:spMkLst>
            <pc:docMk/>
            <pc:sldMk cId="1074321042" sldId="256"/>
            <ac:spMk id="404" creationId="{BA184BA4-2AD7-42FB-9FBD-5C6E334FD7B5}"/>
          </ac:spMkLst>
        </pc:spChg>
        <pc:spChg chg="mod">
          <ac:chgData name="Neil Ayles" userId="264bf10f4a3a7e58" providerId="LiveId" clId="{2C89123F-436D-40B4-952E-DF2EC4CF84E5}" dt="2020-04-29T12:07:57.980" v="2758" actId="1076"/>
          <ac:spMkLst>
            <pc:docMk/>
            <pc:sldMk cId="1074321042" sldId="256"/>
            <ac:spMk id="415" creationId="{00000000-0000-0000-0000-000000000000}"/>
          </ac:spMkLst>
        </pc:spChg>
        <pc:spChg chg="mod">
          <ac:chgData name="Neil Ayles" userId="264bf10f4a3a7e58" providerId="LiveId" clId="{2C89123F-436D-40B4-952E-DF2EC4CF84E5}" dt="2020-04-29T08:30:38.671" v="219" actId="1037"/>
          <ac:spMkLst>
            <pc:docMk/>
            <pc:sldMk cId="1074321042" sldId="256"/>
            <ac:spMk id="416" creationId="{491F740F-A9AD-4CC1-8377-64F83806FAD2}"/>
          </ac:spMkLst>
        </pc:spChg>
        <pc:spChg chg="mod">
          <ac:chgData name="Neil Ayles" userId="264bf10f4a3a7e58" providerId="LiveId" clId="{2C89123F-436D-40B4-952E-DF2EC4CF84E5}" dt="2020-04-29T08:54:42.759" v="753" actId="1076"/>
          <ac:spMkLst>
            <pc:docMk/>
            <pc:sldMk cId="1074321042" sldId="256"/>
            <ac:spMk id="428" creationId="{62AC6640-F91E-4441-985D-D060D91AB5DF}"/>
          </ac:spMkLst>
        </pc:spChg>
        <pc:spChg chg="mod">
          <ac:chgData name="Neil Ayles" userId="264bf10f4a3a7e58" providerId="LiveId" clId="{2C89123F-436D-40B4-952E-DF2EC4CF84E5}" dt="2020-04-29T09:03:08.131" v="892" actId="1035"/>
          <ac:spMkLst>
            <pc:docMk/>
            <pc:sldMk cId="1074321042" sldId="256"/>
            <ac:spMk id="431" creationId="{3A8ACA4F-4E39-4091-8BA0-8BB254C0E9F9}"/>
          </ac:spMkLst>
        </pc:spChg>
        <pc:spChg chg="add mod">
          <ac:chgData name="Neil Ayles" userId="264bf10f4a3a7e58" providerId="LiveId" clId="{2C89123F-436D-40B4-952E-DF2EC4CF84E5}" dt="2020-04-29T09:02:36.940" v="874" actId="1076"/>
          <ac:spMkLst>
            <pc:docMk/>
            <pc:sldMk cId="1074321042" sldId="256"/>
            <ac:spMk id="434" creationId="{0712FD69-8124-421D-94D1-0A879C1F055D}"/>
          </ac:spMkLst>
        </pc:spChg>
        <pc:spChg chg="add mod">
          <ac:chgData name="Neil Ayles" userId="264bf10f4a3a7e58" providerId="LiveId" clId="{2C89123F-436D-40B4-952E-DF2EC4CF84E5}" dt="2020-04-29T08:54:48.811" v="755" actId="1076"/>
          <ac:spMkLst>
            <pc:docMk/>
            <pc:sldMk cId="1074321042" sldId="256"/>
            <ac:spMk id="435" creationId="{E6C525E7-DB54-4DC7-93E2-822C9F5BB59F}"/>
          </ac:spMkLst>
        </pc:spChg>
        <pc:spChg chg="add mod">
          <ac:chgData name="Neil Ayles" userId="264bf10f4a3a7e58" providerId="LiveId" clId="{2C89123F-436D-40B4-952E-DF2EC4CF84E5}" dt="2020-04-29T09:35:23.651" v="1287" actId="1076"/>
          <ac:spMkLst>
            <pc:docMk/>
            <pc:sldMk cId="1074321042" sldId="256"/>
            <ac:spMk id="439" creationId="{60359A8A-A198-467F-B9DF-1B8D3BB7C78A}"/>
          </ac:spMkLst>
        </pc:spChg>
        <pc:spChg chg="add mod">
          <ac:chgData name="Neil Ayles" userId="264bf10f4a3a7e58" providerId="LiveId" clId="{2C89123F-436D-40B4-952E-DF2EC4CF84E5}" dt="2020-04-29T12:40:21.285" v="3263" actId="1037"/>
          <ac:spMkLst>
            <pc:docMk/>
            <pc:sldMk cId="1074321042" sldId="256"/>
            <ac:spMk id="442" creationId="{9D798CC1-115E-4D6F-BD9A-788764EFD2E3}"/>
          </ac:spMkLst>
        </pc:spChg>
        <pc:spChg chg="add mod">
          <ac:chgData name="Neil Ayles" userId="264bf10f4a3a7e58" providerId="LiveId" clId="{2C89123F-436D-40B4-952E-DF2EC4CF84E5}" dt="2020-04-29T12:40:08.416" v="3257" actId="1037"/>
          <ac:spMkLst>
            <pc:docMk/>
            <pc:sldMk cId="1074321042" sldId="256"/>
            <ac:spMk id="444" creationId="{8F6E5503-1085-47CA-A8D4-7EEDA14E5F13}"/>
          </ac:spMkLst>
        </pc:spChg>
        <pc:spChg chg="add mod">
          <ac:chgData name="Neil Ayles" userId="264bf10f4a3a7e58" providerId="LiveId" clId="{2C89123F-436D-40B4-952E-DF2EC4CF84E5}" dt="2020-04-29T12:29:39.257" v="3069" actId="1038"/>
          <ac:spMkLst>
            <pc:docMk/>
            <pc:sldMk cId="1074321042" sldId="256"/>
            <ac:spMk id="447" creationId="{3163FDA7-266C-4B6D-A18B-492E66C165E7}"/>
          </ac:spMkLst>
        </pc:spChg>
        <pc:spChg chg="add mod">
          <ac:chgData name="Neil Ayles" userId="264bf10f4a3a7e58" providerId="LiveId" clId="{2C89123F-436D-40B4-952E-DF2EC4CF84E5}" dt="2020-04-29T09:15:11.958" v="1081" actId="1036"/>
          <ac:spMkLst>
            <pc:docMk/>
            <pc:sldMk cId="1074321042" sldId="256"/>
            <ac:spMk id="448" creationId="{2530D236-ED62-4457-905B-985A4BDA3802}"/>
          </ac:spMkLst>
        </pc:spChg>
        <pc:spChg chg="mod">
          <ac:chgData name="Neil Ayles" userId="264bf10f4a3a7e58" providerId="LiveId" clId="{2C89123F-436D-40B4-952E-DF2EC4CF84E5}" dt="2020-04-29T12:46:47.531" v="3282" actId="20577"/>
          <ac:spMkLst>
            <pc:docMk/>
            <pc:sldMk cId="1074321042" sldId="256"/>
            <ac:spMk id="451" creationId="{59865158-3AFA-2248-A2BF-94AF4BDA5263}"/>
          </ac:spMkLst>
        </pc:spChg>
        <pc:spChg chg="mod">
          <ac:chgData name="Neil Ayles" userId="264bf10f4a3a7e58" providerId="LiveId" clId="{2C89123F-436D-40B4-952E-DF2EC4CF84E5}" dt="2020-04-29T12:07:52.542" v="2756" actId="1037"/>
          <ac:spMkLst>
            <pc:docMk/>
            <pc:sldMk cId="1074321042" sldId="256"/>
            <ac:spMk id="452" creationId="{59865158-3AFA-2248-A2BF-94AF4BDA5263}"/>
          </ac:spMkLst>
        </pc:spChg>
        <pc:spChg chg="mod">
          <ac:chgData name="Neil Ayles" userId="264bf10f4a3a7e58" providerId="LiveId" clId="{2C89123F-436D-40B4-952E-DF2EC4CF84E5}" dt="2020-04-29T12:07:52.542" v="2756" actId="1037"/>
          <ac:spMkLst>
            <pc:docMk/>
            <pc:sldMk cId="1074321042" sldId="256"/>
            <ac:spMk id="457" creationId="{00000000-0000-0000-0000-000000000000}"/>
          </ac:spMkLst>
        </pc:spChg>
        <pc:spChg chg="mod">
          <ac:chgData name="Neil Ayles" userId="264bf10f4a3a7e58" providerId="LiveId" clId="{2C89123F-436D-40B4-952E-DF2EC4CF84E5}" dt="2020-04-29T12:07:42.851" v="2743" actId="1037"/>
          <ac:spMkLst>
            <pc:docMk/>
            <pc:sldMk cId="1074321042" sldId="256"/>
            <ac:spMk id="458" creationId="{00000000-0000-0000-0000-000000000000}"/>
          </ac:spMkLst>
        </pc:spChg>
        <pc:spChg chg="mod">
          <ac:chgData name="Neil Ayles" userId="264bf10f4a3a7e58" providerId="LiveId" clId="{2C89123F-436D-40B4-952E-DF2EC4CF84E5}" dt="2020-04-29T12:48:18.297" v="3294" actId="1076"/>
          <ac:spMkLst>
            <pc:docMk/>
            <pc:sldMk cId="1074321042" sldId="256"/>
            <ac:spMk id="460" creationId="{00000000-0000-0000-0000-000000000000}"/>
          </ac:spMkLst>
        </pc:spChg>
        <pc:spChg chg="mod">
          <ac:chgData name="Neil Ayles" userId="264bf10f4a3a7e58" providerId="LiveId" clId="{2C89123F-436D-40B4-952E-DF2EC4CF84E5}" dt="2020-04-29T12:48:41.279" v="3297" actId="1076"/>
          <ac:spMkLst>
            <pc:docMk/>
            <pc:sldMk cId="1074321042" sldId="256"/>
            <ac:spMk id="461" creationId="{00000000-0000-0000-0000-000000000000}"/>
          </ac:spMkLst>
        </pc:spChg>
        <pc:spChg chg="mod">
          <ac:chgData name="Neil Ayles" userId="264bf10f4a3a7e58" providerId="LiveId" clId="{2C89123F-436D-40B4-952E-DF2EC4CF84E5}" dt="2020-04-29T12:49:11.540" v="3307" actId="1076"/>
          <ac:spMkLst>
            <pc:docMk/>
            <pc:sldMk cId="1074321042" sldId="256"/>
            <ac:spMk id="462" creationId="{00000000-0000-0000-0000-000000000000}"/>
          </ac:spMkLst>
        </pc:spChg>
        <pc:spChg chg="mod">
          <ac:chgData name="Neil Ayles" userId="264bf10f4a3a7e58" providerId="LiveId" clId="{2C89123F-436D-40B4-952E-DF2EC4CF84E5}" dt="2020-04-29T12:49:23.901" v="3309" actId="1076"/>
          <ac:spMkLst>
            <pc:docMk/>
            <pc:sldMk cId="1074321042" sldId="256"/>
            <ac:spMk id="463" creationId="{00000000-0000-0000-0000-000000000000}"/>
          </ac:spMkLst>
        </pc:spChg>
        <pc:spChg chg="add mod">
          <ac:chgData name="Neil Ayles" userId="264bf10f4a3a7e58" providerId="LiveId" clId="{2C89123F-436D-40B4-952E-DF2EC4CF84E5}" dt="2020-04-29T12:30:37.324" v="3074" actId="1076"/>
          <ac:spMkLst>
            <pc:docMk/>
            <pc:sldMk cId="1074321042" sldId="256"/>
            <ac:spMk id="466" creationId="{1857685E-DB88-48E7-BC49-C3E70A35427F}"/>
          </ac:spMkLst>
        </pc:spChg>
        <pc:spChg chg="add mod">
          <ac:chgData name="Neil Ayles" userId="264bf10f4a3a7e58" providerId="LiveId" clId="{2C89123F-436D-40B4-952E-DF2EC4CF84E5}" dt="2020-04-29T12:42:05.768" v="3270" actId="1076"/>
          <ac:spMkLst>
            <pc:docMk/>
            <pc:sldMk cId="1074321042" sldId="256"/>
            <ac:spMk id="472" creationId="{9B462D49-E546-4927-B040-9E4B9B2B9C95}"/>
          </ac:spMkLst>
        </pc:spChg>
        <pc:spChg chg="add mod">
          <ac:chgData name="Neil Ayles" userId="264bf10f4a3a7e58" providerId="LiveId" clId="{2C89123F-436D-40B4-952E-DF2EC4CF84E5}" dt="2020-04-29T09:59:06.374" v="1324" actId="1037"/>
          <ac:spMkLst>
            <pc:docMk/>
            <pc:sldMk cId="1074321042" sldId="256"/>
            <ac:spMk id="473" creationId="{7C11377E-527D-4DBD-B58A-6B8111CB1762}"/>
          </ac:spMkLst>
        </pc:spChg>
        <pc:spChg chg="add mod">
          <ac:chgData name="Neil Ayles" userId="264bf10f4a3a7e58" providerId="LiveId" clId="{2C89123F-436D-40B4-952E-DF2EC4CF84E5}" dt="2020-04-29T09:34:42.551" v="1280" actId="1076"/>
          <ac:spMkLst>
            <pc:docMk/>
            <pc:sldMk cId="1074321042" sldId="256"/>
            <ac:spMk id="475" creationId="{F1F9DEB0-B207-4620-85E3-525856ABF4BC}"/>
          </ac:spMkLst>
        </pc:spChg>
        <pc:spChg chg="add mod">
          <ac:chgData name="Neil Ayles" userId="264bf10f4a3a7e58" providerId="LiveId" clId="{2C89123F-436D-40B4-952E-DF2EC4CF84E5}" dt="2020-04-29T12:05:06.619" v="2723" actId="1037"/>
          <ac:spMkLst>
            <pc:docMk/>
            <pc:sldMk cId="1074321042" sldId="256"/>
            <ac:spMk id="479" creationId="{7971E4E5-3181-4991-896E-045B483F77D3}"/>
          </ac:spMkLst>
        </pc:spChg>
        <pc:spChg chg="add mod">
          <ac:chgData name="Neil Ayles" userId="264bf10f4a3a7e58" providerId="LiveId" clId="{2C89123F-436D-40B4-952E-DF2EC4CF84E5}" dt="2020-04-29T12:15:38.735" v="2943" actId="1038"/>
          <ac:spMkLst>
            <pc:docMk/>
            <pc:sldMk cId="1074321042" sldId="256"/>
            <ac:spMk id="481" creationId="{F4627545-3DB1-4B3F-A6C6-0F01A0EE81FA}"/>
          </ac:spMkLst>
        </pc:spChg>
        <pc:spChg chg="add mod">
          <ac:chgData name="Neil Ayles" userId="264bf10f4a3a7e58" providerId="LiveId" clId="{2C89123F-436D-40B4-952E-DF2EC4CF84E5}" dt="2020-04-29T12:08:31.111" v="2773" actId="1076"/>
          <ac:spMkLst>
            <pc:docMk/>
            <pc:sldMk cId="1074321042" sldId="256"/>
            <ac:spMk id="483" creationId="{C1E8D60A-DBA8-405D-A04D-C551ABF9C525}"/>
          </ac:spMkLst>
        </pc:spChg>
        <pc:spChg chg="add mod">
          <ac:chgData name="Neil Ayles" userId="264bf10f4a3a7e58" providerId="LiveId" clId="{2C89123F-436D-40B4-952E-DF2EC4CF84E5}" dt="2020-04-29T10:10:37.500" v="1461" actId="1076"/>
          <ac:spMkLst>
            <pc:docMk/>
            <pc:sldMk cId="1074321042" sldId="256"/>
            <ac:spMk id="486" creationId="{BC73C38D-A66A-427E-A441-6C13C522AC17}"/>
          </ac:spMkLst>
        </pc:spChg>
        <pc:spChg chg="add del mod">
          <ac:chgData name="Neil Ayles" userId="264bf10f4a3a7e58" providerId="LiveId" clId="{2C89123F-436D-40B4-952E-DF2EC4CF84E5}" dt="2020-04-29T10:16:26.566" v="1504" actId="478"/>
          <ac:spMkLst>
            <pc:docMk/>
            <pc:sldMk cId="1074321042" sldId="256"/>
            <ac:spMk id="492" creationId="{981DC5C8-4216-48A0-9659-3C0E4ECDC667}"/>
          </ac:spMkLst>
        </pc:spChg>
        <pc:spChg chg="add mod">
          <ac:chgData name="Neil Ayles" userId="264bf10f4a3a7e58" providerId="LiveId" clId="{2C89123F-436D-40B4-952E-DF2EC4CF84E5}" dt="2020-04-29T10:18:05.896" v="1577" actId="1076"/>
          <ac:spMkLst>
            <pc:docMk/>
            <pc:sldMk cId="1074321042" sldId="256"/>
            <ac:spMk id="494" creationId="{74948670-0A92-4602-A164-F720D3CFD99E}"/>
          </ac:spMkLst>
        </pc:spChg>
        <pc:spChg chg="add mod">
          <ac:chgData name="Neil Ayles" userId="264bf10f4a3a7e58" providerId="LiveId" clId="{2C89123F-436D-40B4-952E-DF2EC4CF84E5}" dt="2020-04-29T11:18:34.261" v="1964" actId="1037"/>
          <ac:spMkLst>
            <pc:docMk/>
            <pc:sldMk cId="1074321042" sldId="256"/>
            <ac:spMk id="501" creationId="{3A9AC7CF-F409-466D-845A-7BB81025CB6F}"/>
          </ac:spMkLst>
        </pc:spChg>
        <pc:spChg chg="add mod">
          <ac:chgData name="Neil Ayles" userId="264bf10f4a3a7e58" providerId="LiveId" clId="{2C89123F-436D-40B4-952E-DF2EC4CF84E5}" dt="2020-04-29T11:34:43.372" v="2233" actId="1076"/>
          <ac:spMkLst>
            <pc:docMk/>
            <pc:sldMk cId="1074321042" sldId="256"/>
            <ac:spMk id="505" creationId="{63A70AD2-ACCC-442D-87E3-14180946B5AE}"/>
          </ac:spMkLst>
        </pc:spChg>
        <pc:spChg chg="add mod">
          <ac:chgData name="Neil Ayles" userId="264bf10f4a3a7e58" providerId="LiveId" clId="{2C89123F-436D-40B4-952E-DF2EC4CF84E5}" dt="2020-04-29T12:12:35.284" v="2911" actId="1037"/>
          <ac:spMkLst>
            <pc:docMk/>
            <pc:sldMk cId="1074321042" sldId="256"/>
            <ac:spMk id="508" creationId="{90493A56-1E15-48E6-8A51-420D6137B463}"/>
          </ac:spMkLst>
        </pc:spChg>
        <pc:spChg chg="add mod">
          <ac:chgData name="Neil Ayles" userId="264bf10f4a3a7e58" providerId="LiveId" clId="{2C89123F-436D-40B4-952E-DF2EC4CF84E5}" dt="2020-04-29T11:15:11.072" v="1875" actId="1076"/>
          <ac:spMkLst>
            <pc:docMk/>
            <pc:sldMk cId="1074321042" sldId="256"/>
            <ac:spMk id="511" creationId="{F45E3307-8948-4A28-B9F5-942B8A3213C6}"/>
          </ac:spMkLst>
        </pc:spChg>
        <pc:spChg chg="add mod">
          <ac:chgData name="Neil Ayles" userId="264bf10f4a3a7e58" providerId="LiveId" clId="{2C89123F-436D-40B4-952E-DF2EC4CF84E5}" dt="2020-04-29T11:17:23.275" v="1945" actId="1076"/>
          <ac:spMkLst>
            <pc:docMk/>
            <pc:sldMk cId="1074321042" sldId="256"/>
            <ac:spMk id="513" creationId="{D8677E7E-564F-42F0-BAD9-9B057CBD6423}"/>
          </ac:spMkLst>
        </pc:spChg>
        <pc:spChg chg="add mod">
          <ac:chgData name="Neil Ayles" userId="264bf10f4a3a7e58" providerId="LiveId" clId="{2C89123F-436D-40B4-952E-DF2EC4CF84E5}" dt="2020-04-29T11:52:09.400" v="2539" actId="1036"/>
          <ac:spMkLst>
            <pc:docMk/>
            <pc:sldMk cId="1074321042" sldId="256"/>
            <ac:spMk id="516" creationId="{DC0C179C-68CC-4563-AEB9-478DC4D1F468}"/>
          </ac:spMkLst>
        </pc:spChg>
        <pc:spChg chg="add del mod">
          <ac:chgData name="Neil Ayles" userId="264bf10f4a3a7e58" providerId="LiveId" clId="{2C89123F-436D-40B4-952E-DF2EC4CF84E5}" dt="2020-04-29T12:04:50.619" v="2690" actId="1037"/>
          <ac:spMkLst>
            <pc:docMk/>
            <pc:sldMk cId="1074321042" sldId="256"/>
            <ac:spMk id="518" creationId="{CCF179F4-0EF3-4876-98D4-EA3E2C9680EA}"/>
          </ac:spMkLst>
        </pc:spChg>
        <pc:spChg chg="add mod">
          <ac:chgData name="Neil Ayles" userId="264bf10f4a3a7e58" providerId="LiveId" clId="{2C89123F-436D-40B4-952E-DF2EC4CF84E5}" dt="2020-04-29T11:33:57.231" v="2221" actId="1076"/>
          <ac:spMkLst>
            <pc:docMk/>
            <pc:sldMk cId="1074321042" sldId="256"/>
            <ac:spMk id="523" creationId="{F9D20927-9066-46C5-BD17-527E531C21E3}"/>
          </ac:spMkLst>
        </pc:spChg>
        <pc:spChg chg="add mod">
          <ac:chgData name="Neil Ayles" userId="264bf10f4a3a7e58" providerId="LiveId" clId="{2C89123F-436D-40B4-952E-DF2EC4CF84E5}" dt="2020-04-29T11:47:11.274" v="2316" actId="20577"/>
          <ac:spMkLst>
            <pc:docMk/>
            <pc:sldMk cId="1074321042" sldId="256"/>
            <ac:spMk id="525" creationId="{35440E11-514F-4902-904C-4C8FAFAD6CD1}"/>
          </ac:spMkLst>
        </pc:spChg>
        <pc:spChg chg="add mod">
          <ac:chgData name="Neil Ayles" userId="264bf10f4a3a7e58" providerId="LiveId" clId="{2C89123F-436D-40B4-952E-DF2EC4CF84E5}" dt="2020-04-29T12:02:57.325" v="2609" actId="1076"/>
          <ac:spMkLst>
            <pc:docMk/>
            <pc:sldMk cId="1074321042" sldId="256"/>
            <ac:spMk id="528" creationId="{ADB0BEA0-00C1-4889-B72F-C38B1547191F}"/>
          </ac:spMkLst>
        </pc:spChg>
        <pc:spChg chg="add mod">
          <ac:chgData name="Neil Ayles" userId="264bf10f4a3a7e58" providerId="LiveId" clId="{2C89123F-436D-40B4-952E-DF2EC4CF84E5}" dt="2020-04-29T12:05:38.184" v="2727" actId="1076"/>
          <ac:spMkLst>
            <pc:docMk/>
            <pc:sldMk cId="1074321042" sldId="256"/>
            <ac:spMk id="533" creationId="{0F640855-C10D-44DD-B5FC-6EB21B9E5FE8}"/>
          </ac:spMkLst>
        </pc:spChg>
        <pc:spChg chg="add mod">
          <ac:chgData name="Neil Ayles" userId="264bf10f4a3a7e58" providerId="LiveId" clId="{2C89123F-436D-40B4-952E-DF2EC4CF84E5}" dt="2020-04-29T12:12:41.992" v="2917" actId="1037"/>
          <ac:spMkLst>
            <pc:docMk/>
            <pc:sldMk cId="1074321042" sldId="256"/>
            <ac:spMk id="538" creationId="{84A7D6FA-A8D1-4A56-80FA-C2AD2013A1F5}"/>
          </ac:spMkLst>
        </pc:spChg>
        <pc:spChg chg="add mod">
          <ac:chgData name="Neil Ayles" userId="264bf10f4a3a7e58" providerId="LiveId" clId="{2C89123F-436D-40B4-952E-DF2EC4CF84E5}" dt="2020-04-29T12:12:21.600" v="2896" actId="1076"/>
          <ac:spMkLst>
            <pc:docMk/>
            <pc:sldMk cId="1074321042" sldId="256"/>
            <ac:spMk id="540" creationId="{830BA5AF-6A80-4B8D-ACCF-A6791955916C}"/>
          </ac:spMkLst>
        </pc:spChg>
        <pc:spChg chg="add mod">
          <ac:chgData name="Neil Ayles" userId="264bf10f4a3a7e58" providerId="LiveId" clId="{2C89123F-436D-40B4-952E-DF2EC4CF84E5}" dt="2020-04-29T12:23:36.917" v="2989" actId="1035"/>
          <ac:spMkLst>
            <pc:docMk/>
            <pc:sldMk cId="1074321042" sldId="256"/>
            <ac:spMk id="543" creationId="{86929AF7-39DC-43B1-8F25-13EDE0BE4949}"/>
          </ac:spMkLst>
        </pc:spChg>
        <pc:spChg chg="add mod">
          <ac:chgData name="Neil Ayles" userId="264bf10f4a3a7e58" providerId="LiveId" clId="{2C89123F-436D-40B4-952E-DF2EC4CF84E5}" dt="2020-04-29T12:23:03.316" v="2973" actId="1076"/>
          <ac:spMkLst>
            <pc:docMk/>
            <pc:sldMk cId="1074321042" sldId="256"/>
            <ac:spMk id="546" creationId="{F517DDE6-B16F-41B6-90E4-88ED8B1BAFBF}"/>
          </ac:spMkLst>
        </pc:spChg>
        <pc:spChg chg="add mod">
          <ac:chgData name="Neil Ayles" userId="264bf10f4a3a7e58" providerId="LiveId" clId="{2C89123F-436D-40B4-952E-DF2EC4CF84E5}" dt="2020-04-29T12:47:11.754" v="3284" actId="1037"/>
          <ac:spMkLst>
            <pc:docMk/>
            <pc:sldMk cId="1074321042" sldId="256"/>
            <ac:spMk id="556" creationId="{62644F9E-39A4-4B13-B717-D6AECBEEEEEC}"/>
          </ac:spMkLst>
        </pc:spChg>
        <pc:spChg chg="add mod">
          <ac:chgData name="Neil Ayles" userId="264bf10f4a3a7e58" providerId="LiveId" clId="{2C89123F-436D-40B4-952E-DF2EC4CF84E5}" dt="2020-04-29T12:39:21.828" v="3228" actId="1076"/>
          <ac:spMkLst>
            <pc:docMk/>
            <pc:sldMk cId="1074321042" sldId="256"/>
            <ac:spMk id="559" creationId="{766FA576-3A86-41AF-823C-E7B0E4B8DC58}"/>
          </ac:spMkLst>
        </pc:spChg>
        <pc:spChg chg="add mod">
          <ac:chgData name="Neil Ayles" userId="264bf10f4a3a7e58" providerId="LiveId" clId="{2C89123F-436D-40B4-952E-DF2EC4CF84E5}" dt="2020-04-29T12:38:02.446" v="3161" actId="1037"/>
          <ac:spMkLst>
            <pc:docMk/>
            <pc:sldMk cId="1074321042" sldId="256"/>
            <ac:spMk id="562" creationId="{AD4D2AB1-7F5D-4689-B525-88A2BE6A324E}"/>
          </ac:spMkLst>
        </pc:spChg>
        <pc:spChg chg="add mod">
          <ac:chgData name="Neil Ayles" userId="264bf10f4a3a7e58" providerId="LiveId" clId="{2C89123F-436D-40B4-952E-DF2EC4CF84E5}" dt="2020-04-29T12:40:12.536" v="3258" actId="1076"/>
          <ac:spMkLst>
            <pc:docMk/>
            <pc:sldMk cId="1074321042" sldId="256"/>
            <ac:spMk id="564" creationId="{00C1C59A-02F7-4D7A-927F-1A874AE9D746}"/>
          </ac:spMkLst>
        </pc:spChg>
        <pc:grpChg chg="add mod ord">
          <ac:chgData name="Neil Ayles" userId="264bf10f4a3a7e58" providerId="LiveId" clId="{2C89123F-436D-40B4-952E-DF2EC4CF84E5}" dt="2020-04-29T08:53:59.032" v="752" actId="1038"/>
          <ac:grpSpMkLst>
            <pc:docMk/>
            <pc:sldMk cId="1074321042" sldId="256"/>
            <ac:grpSpMk id="8" creationId="{2EE7F3B1-7B42-46F8-918C-998267085D0F}"/>
          </ac:grpSpMkLst>
        </pc:grpChg>
        <pc:grpChg chg="add mod">
          <ac:chgData name="Neil Ayles" userId="264bf10f4a3a7e58" providerId="LiveId" clId="{2C89123F-436D-40B4-952E-DF2EC4CF84E5}" dt="2020-04-29T09:14:32.104" v="1076" actId="1076"/>
          <ac:grpSpMkLst>
            <pc:docMk/>
            <pc:sldMk cId="1074321042" sldId="256"/>
            <ac:grpSpMk id="14" creationId="{8F903A42-6254-4C7D-87D6-F78F8CD3324B}"/>
          </ac:grpSpMkLst>
        </pc:grpChg>
        <pc:grpChg chg="add mod">
          <ac:chgData name="Neil Ayles" userId="264bf10f4a3a7e58" providerId="LiveId" clId="{2C89123F-436D-40B4-952E-DF2EC4CF84E5}" dt="2020-04-29T10:15:51.455" v="1499" actId="164"/>
          <ac:grpSpMkLst>
            <pc:docMk/>
            <pc:sldMk cId="1074321042" sldId="256"/>
            <ac:grpSpMk id="26" creationId="{14051BB9-55D0-408C-9F63-173CF29A3BCB}"/>
          </ac:grpSpMkLst>
        </pc:grpChg>
        <pc:grpChg chg="add mod">
          <ac:chgData name="Neil Ayles" userId="264bf10f4a3a7e58" providerId="LiveId" clId="{2C89123F-436D-40B4-952E-DF2EC4CF84E5}" dt="2020-04-29T10:16:03.693" v="1501" actId="1076"/>
          <ac:grpSpMkLst>
            <pc:docMk/>
            <pc:sldMk cId="1074321042" sldId="256"/>
            <ac:grpSpMk id="27" creationId="{92B36819-5F5E-49FE-B157-13C1140D71DE}"/>
          </ac:grpSpMkLst>
        </pc:grpChg>
        <pc:grpChg chg="mod ord">
          <ac:chgData name="Neil Ayles" userId="264bf10f4a3a7e58" providerId="LiveId" clId="{2C89123F-436D-40B4-952E-DF2EC4CF84E5}" dt="2020-04-29T11:16:13.240" v="1887" actId="1038"/>
          <ac:grpSpMkLst>
            <pc:docMk/>
            <pc:sldMk cId="1074321042" sldId="256"/>
            <ac:grpSpMk id="283" creationId="{00000000-0000-0000-0000-000000000000}"/>
          </ac:grpSpMkLst>
        </pc:grpChg>
        <pc:grpChg chg="mod ord">
          <ac:chgData name="Neil Ayles" userId="264bf10f4a3a7e58" providerId="LiveId" clId="{2C89123F-436D-40B4-952E-DF2EC4CF84E5}" dt="2020-04-29T09:34:46.766" v="1281" actId="166"/>
          <ac:grpSpMkLst>
            <pc:docMk/>
            <pc:sldMk cId="1074321042" sldId="256"/>
            <ac:grpSpMk id="314" creationId="{00000000-0000-0000-0000-000000000000}"/>
          </ac:grpSpMkLst>
        </pc:grpChg>
        <pc:grpChg chg="mod">
          <ac:chgData name="Neil Ayles" userId="264bf10f4a3a7e58" providerId="LiveId" clId="{2C89123F-436D-40B4-952E-DF2EC4CF84E5}" dt="2020-04-29T11:34:53.138" v="2234" actId="1076"/>
          <ac:grpSpMkLst>
            <pc:docMk/>
            <pc:sldMk cId="1074321042" sldId="256"/>
            <ac:grpSpMk id="320" creationId="{00000000-0000-0000-0000-000000000000}"/>
          </ac:grpSpMkLst>
        </pc:grpChg>
        <pc:grpChg chg="mod">
          <ac:chgData name="Neil Ayles" userId="264bf10f4a3a7e58" providerId="LiveId" clId="{2C89123F-436D-40B4-952E-DF2EC4CF84E5}" dt="2020-04-29T10:12:30.668" v="1472" actId="1076"/>
          <ac:grpSpMkLst>
            <pc:docMk/>
            <pc:sldMk cId="1074321042" sldId="256"/>
            <ac:grpSpMk id="422" creationId="{AED10B9A-ED1D-4743-985C-141C37FB3544}"/>
          </ac:grpSpMkLst>
        </pc:grpChg>
        <pc:grpChg chg="add mod ord">
          <ac:chgData name="Neil Ayles" userId="264bf10f4a3a7e58" providerId="LiveId" clId="{2C89123F-436D-40B4-952E-DF2EC4CF84E5}" dt="2020-04-29T11:14:33.804" v="1864" actId="1076"/>
          <ac:grpSpMkLst>
            <pc:docMk/>
            <pc:sldMk cId="1074321042" sldId="256"/>
            <ac:grpSpMk id="476" creationId="{D3E1F58A-48D0-459C-ABAF-65B709732508}"/>
          </ac:grpSpMkLst>
        </pc:grpChg>
        <pc:grpChg chg="add mod">
          <ac:chgData name="Neil Ayles" userId="264bf10f4a3a7e58" providerId="LiveId" clId="{2C89123F-436D-40B4-952E-DF2EC4CF84E5}" dt="2020-04-29T10:20:30.370" v="1581" actId="1076"/>
          <ac:grpSpMkLst>
            <pc:docMk/>
            <pc:sldMk cId="1074321042" sldId="256"/>
            <ac:grpSpMk id="496" creationId="{F91628A2-8D99-484A-8CE6-CF5338D5AE25}"/>
          </ac:grpSpMkLst>
        </pc:grpChg>
        <pc:grpChg chg="add del mod">
          <ac:chgData name="Neil Ayles" userId="264bf10f4a3a7e58" providerId="LiveId" clId="{2C89123F-436D-40B4-952E-DF2EC4CF84E5}" dt="2020-04-29T13:49:20.416" v="3364" actId="165"/>
          <ac:grpSpMkLst>
            <pc:docMk/>
            <pc:sldMk cId="1074321042" sldId="256"/>
            <ac:grpSpMk id="569" creationId="{71892EB9-EA23-467B-9D02-44EAE3E55686}"/>
          </ac:grpSpMkLst>
        </pc:grpChg>
        <pc:grpChg chg="add mod">
          <ac:chgData name="Neil Ayles" userId="264bf10f4a3a7e58" providerId="LiveId" clId="{2C89123F-436D-40B4-952E-DF2EC4CF84E5}" dt="2020-04-29T14:23:06.160" v="3370" actId="1035"/>
          <ac:grpSpMkLst>
            <pc:docMk/>
            <pc:sldMk cId="1074321042" sldId="256"/>
            <ac:grpSpMk id="578" creationId="{BCB69616-386A-4CC4-88AB-8F0F64D6B6A5}"/>
          </ac:grpSpMkLst>
        </pc:grpChg>
        <pc:picChg chg="add mod">
          <ac:chgData name="Neil Ayles" userId="264bf10f4a3a7e58" providerId="LiveId" clId="{2C89123F-436D-40B4-952E-DF2EC4CF84E5}" dt="2020-04-29T08:44:34.441" v="354" actId="164"/>
          <ac:picMkLst>
            <pc:docMk/>
            <pc:sldMk cId="1074321042" sldId="256"/>
            <ac:picMk id="2" creationId="{AF884B47-0DE3-46D1-96D5-71EA03AA04FB}"/>
          </ac:picMkLst>
        </pc:picChg>
        <pc:picChg chg="add mod modCrop">
          <ac:chgData name="Neil Ayles" userId="264bf10f4a3a7e58" providerId="LiveId" clId="{2C89123F-436D-40B4-952E-DF2EC4CF84E5}" dt="2020-04-29T08:44:34.441" v="354" actId="164"/>
          <ac:picMkLst>
            <pc:docMk/>
            <pc:sldMk cId="1074321042" sldId="256"/>
            <ac:picMk id="7" creationId="{8F77A742-123C-4966-99EF-21977B4422F6}"/>
          </ac:picMkLst>
        </pc:picChg>
        <pc:picChg chg="add mod modCrop">
          <ac:chgData name="Neil Ayles" userId="264bf10f4a3a7e58" providerId="LiveId" clId="{2C89123F-436D-40B4-952E-DF2EC4CF84E5}" dt="2020-04-29T12:37:27.675" v="3155" actId="1076"/>
          <ac:picMkLst>
            <pc:docMk/>
            <pc:sldMk cId="1074321042" sldId="256"/>
            <ac:picMk id="9" creationId="{A8F9B568-D196-4237-81DD-4D87AED4479C}"/>
          </ac:picMkLst>
        </pc:picChg>
        <pc:picChg chg="add del mod">
          <ac:chgData name="Neil Ayles" userId="264bf10f4a3a7e58" providerId="LiveId" clId="{2C89123F-436D-40B4-952E-DF2EC4CF84E5}" dt="2020-04-29T10:14:37.803" v="1488" actId="478"/>
          <ac:picMkLst>
            <pc:docMk/>
            <pc:sldMk cId="1074321042" sldId="256"/>
            <ac:picMk id="25" creationId="{10145AD5-AAC3-4328-BF79-65F847BD6612}"/>
          </ac:picMkLst>
        </pc:picChg>
        <pc:picChg chg="add mod">
          <ac:chgData name="Neil Ayles" userId="264bf10f4a3a7e58" providerId="LiveId" clId="{2C89123F-436D-40B4-952E-DF2EC4CF84E5}" dt="2020-04-29T11:18:34.261" v="1964" actId="1037"/>
          <ac:picMkLst>
            <pc:docMk/>
            <pc:sldMk cId="1074321042" sldId="256"/>
            <ac:picMk id="35" creationId="{671E7BBE-91DD-4138-848B-92C165370B84}"/>
          </ac:picMkLst>
        </pc:picChg>
        <pc:picChg chg="add mod">
          <ac:chgData name="Neil Ayles" userId="264bf10f4a3a7e58" providerId="LiveId" clId="{2C89123F-436D-40B4-952E-DF2EC4CF84E5}" dt="2020-04-29T11:17:58.713" v="1952" actId="1076"/>
          <ac:picMkLst>
            <pc:docMk/>
            <pc:sldMk cId="1074321042" sldId="256"/>
            <ac:picMk id="37" creationId="{D7821C25-CF67-4F46-8C28-6B08AFAC92A3}"/>
          </ac:picMkLst>
        </pc:picChg>
        <pc:picChg chg="add mod">
          <ac:chgData name="Neil Ayles" userId="264bf10f4a3a7e58" providerId="LiveId" clId="{2C89123F-436D-40B4-952E-DF2EC4CF84E5}" dt="2020-04-29T12:07:52.542" v="2756" actId="1037"/>
          <ac:picMkLst>
            <pc:docMk/>
            <pc:sldMk cId="1074321042" sldId="256"/>
            <ac:picMk id="41" creationId="{FBF1357A-7A75-4098-8B8A-D5F7338365F1}"/>
          </ac:picMkLst>
        </pc:picChg>
        <pc:picChg chg="add del mod">
          <ac:chgData name="Neil Ayles" userId="264bf10f4a3a7e58" providerId="LiveId" clId="{2C89123F-436D-40B4-952E-DF2EC4CF84E5}" dt="2020-04-29T12:04:21.396" v="2666"/>
          <ac:picMkLst>
            <pc:docMk/>
            <pc:sldMk cId="1074321042" sldId="256"/>
            <ac:picMk id="47" creationId="{EDFE3A20-8A57-42F8-A7A4-0AAC0E8ED080}"/>
          </ac:picMkLst>
        </pc:picChg>
        <pc:picChg chg="add mod modCrop">
          <ac:chgData name="Neil Ayles" userId="264bf10f4a3a7e58" providerId="LiveId" clId="{2C89123F-436D-40B4-952E-DF2EC4CF84E5}" dt="2020-04-29T09:02:38.880" v="875" actId="1076"/>
          <ac:picMkLst>
            <pc:docMk/>
            <pc:sldMk cId="1074321042" sldId="256"/>
            <ac:picMk id="96" creationId="{B8963536-CE25-4470-A47C-75EDE9E0416E}"/>
          </ac:picMkLst>
        </pc:picChg>
        <pc:picChg chg="mod">
          <ac:chgData name="Neil Ayles" userId="264bf10f4a3a7e58" providerId="LiveId" clId="{2C89123F-436D-40B4-952E-DF2EC4CF84E5}" dt="2020-04-29T13:07:43.025" v="3360" actId="1035"/>
          <ac:picMkLst>
            <pc:docMk/>
            <pc:sldMk cId="1074321042" sldId="256"/>
            <ac:picMk id="203" creationId="{00000000-0000-0000-0000-000000000000}"/>
          </ac:picMkLst>
        </pc:picChg>
        <pc:picChg chg="mod">
          <ac:chgData name="Neil Ayles" userId="264bf10f4a3a7e58" providerId="LiveId" clId="{2C89123F-436D-40B4-952E-DF2EC4CF84E5}" dt="2020-04-29T13:07:37.051" v="3357" actId="1035"/>
          <ac:picMkLst>
            <pc:docMk/>
            <pc:sldMk cId="1074321042" sldId="256"/>
            <ac:picMk id="208" creationId="{00000000-0000-0000-0000-000000000000}"/>
          </ac:picMkLst>
        </pc:picChg>
        <pc:picChg chg="mod">
          <ac:chgData name="Neil Ayles" userId="264bf10f4a3a7e58" providerId="LiveId" clId="{2C89123F-436D-40B4-952E-DF2EC4CF84E5}" dt="2020-04-29T12:07:11.993" v="2732" actId="1076"/>
          <ac:picMkLst>
            <pc:docMk/>
            <pc:sldMk cId="1074321042" sldId="256"/>
            <ac:picMk id="326" creationId="{8E9BBE86-6263-1F46-B494-694142D94345}"/>
          </ac:picMkLst>
        </pc:picChg>
        <pc:picChg chg="del">
          <ac:chgData name="Neil Ayles" userId="264bf10f4a3a7e58" providerId="LiveId" clId="{2C89123F-436D-40B4-952E-DF2EC4CF84E5}" dt="2020-04-28T17:13:45.123" v="163" actId="478"/>
          <ac:picMkLst>
            <pc:docMk/>
            <pc:sldMk cId="1074321042" sldId="256"/>
            <ac:picMk id="426" creationId="{2D9C9FA1-3571-4B54-AFC4-8F8013D46F76}"/>
          </ac:picMkLst>
        </pc:picChg>
        <pc:picChg chg="mod">
          <ac:chgData name="Neil Ayles" userId="264bf10f4a3a7e58" providerId="LiveId" clId="{2C89123F-436D-40B4-952E-DF2EC4CF84E5}" dt="2020-04-29T08:54:44.983" v="754" actId="1076"/>
          <ac:picMkLst>
            <pc:docMk/>
            <pc:sldMk cId="1074321042" sldId="256"/>
            <ac:picMk id="429" creationId="{2F6FACE2-3713-49E8-936C-526771B200E4}"/>
          </ac:picMkLst>
        </pc:picChg>
        <pc:picChg chg="mod">
          <ac:chgData name="Neil Ayles" userId="264bf10f4a3a7e58" providerId="LiveId" clId="{2C89123F-436D-40B4-952E-DF2EC4CF84E5}" dt="2020-04-29T09:03:12.348" v="894" actId="1076"/>
          <ac:picMkLst>
            <pc:docMk/>
            <pc:sldMk cId="1074321042" sldId="256"/>
            <ac:picMk id="432" creationId="{07452140-7189-4944-9A7F-55BD9AC8940A}"/>
          </ac:picMkLst>
        </pc:picChg>
        <pc:picChg chg="add mod">
          <ac:chgData name="Neil Ayles" userId="264bf10f4a3a7e58" providerId="LiveId" clId="{2C89123F-436D-40B4-952E-DF2EC4CF84E5}" dt="2020-04-29T08:30:38.671" v="219" actId="1037"/>
          <ac:picMkLst>
            <pc:docMk/>
            <pc:sldMk cId="1074321042" sldId="256"/>
            <ac:picMk id="436" creationId="{5C8EE75F-2D21-48F0-97C6-BA7A695AED57}"/>
          </ac:picMkLst>
        </pc:picChg>
        <pc:picChg chg="add mod">
          <ac:chgData name="Neil Ayles" userId="264bf10f4a3a7e58" providerId="LiveId" clId="{2C89123F-436D-40B4-952E-DF2EC4CF84E5}" dt="2020-04-29T08:32:24.140" v="324" actId="1076"/>
          <ac:picMkLst>
            <pc:docMk/>
            <pc:sldMk cId="1074321042" sldId="256"/>
            <ac:picMk id="437" creationId="{CEA2DBF8-EF43-433A-A77D-FD6476388D73}"/>
          </ac:picMkLst>
        </pc:picChg>
        <pc:picChg chg="add mod">
          <ac:chgData name="Neil Ayles" userId="264bf10f4a3a7e58" providerId="LiveId" clId="{2C89123F-436D-40B4-952E-DF2EC4CF84E5}" dt="2020-04-29T12:29:56.076" v="3070" actId="1076"/>
          <ac:picMkLst>
            <pc:docMk/>
            <pc:sldMk cId="1074321042" sldId="256"/>
            <ac:picMk id="441" creationId="{AEFEABC0-853B-417D-A79C-654EA130DFF7}"/>
          </ac:picMkLst>
        </pc:picChg>
        <pc:picChg chg="add mod">
          <ac:chgData name="Neil Ayles" userId="264bf10f4a3a7e58" providerId="LiveId" clId="{2C89123F-436D-40B4-952E-DF2EC4CF84E5}" dt="2020-04-29T09:15:11.958" v="1081" actId="1036"/>
          <ac:picMkLst>
            <pc:docMk/>
            <pc:sldMk cId="1074321042" sldId="256"/>
            <ac:picMk id="450" creationId="{D8A0EC9F-AED1-416E-82D4-7CB5A1F32009}"/>
          </ac:picMkLst>
        </pc:picChg>
        <pc:picChg chg="add mod modCrop">
          <ac:chgData name="Neil Ayles" userId="264bf10f4a3a7e58" providerId="LiveId" clId="{2C89123F-436D-40B4-952E-DF2EC4CF84E5}" dt="2020-04-29T09:14:30.190" v="1075" actId="164"/>
          <ac:picMkLst>
            <pc:docMk/>
            <pc:sldMk cId="1074321042" sldId="256"/>
            <ac:picMk id="464" creationId="{0FE11762-218F-41C2-A220-EF9681EE25C1}"/>
          </ac:picMkLst>
        </pc:picChg>
        <pc:picChg chg="add mod">
          <ac:chgData name="Neil Ayles" userId="264bf10f4a3a7e58" providerId="LiveId" clId="{2C89123F-436D-40B4-952E-DF2EC4CF84E5}" dt="2020-04-29T12:38:06.524" v="3162" actId="1038"/>
          <ac:picMkLst>
            <pc:docMk/>
            <pc:sldMk cId="1074321042" sldId="256"/>
            <ac:picMk id="467" creationId="{DDDE01A7-E7CF-4BD6-93C6-A0155871E44B}"/>
          </ac:picMkLst>
        </pc:picChg>
        <pc:picChg chg="add mod">
          <ac:chgData name="Neil Ayles" userId="264bf10f4a3a7e58" providerId="LiveId" clId="{2C89123F-436D-40B4-952E-DF2EC4CF84E5}" dt="2020-04-29T09:11:03.264" v="1052" actId="1076"/>
          <ac:picMkLst>
            <pc:docMk/>
            <pc:sldMk cId="1074321042" sldId="256"/>
            <ac:picMk id="468" creationId="{2297FAA8-97F8-48D3-A0EF-DCB622F55034}"/>
          </ac:picMkLst>
        </pc:picChg>
        <pc:picChg chg="add mod modCrop">
          <ac:chgData name="Neil Ayles" userId="264bf10f4a3a7e58" providerId="LiveId" clId="{2C89123F-436D-40B4-952E-DF2EC4CF84E5}" dt="2020-04-29T09:14:30.190" v="1075" actId="164"/>
          <ac:picMkLst>
            <pc:docMk/>
            <pc:sldMk cId="1074321042" sldId="256"/>
            <ac:picMk id="469" creationId="{4F106124-6280-46C9-9BD6-452F340BA8BF}"/>
          </ac:picMkLst>
        </pc:picChg>
        <pc:picChg chg="mod">
          <ac:chgData name="Neil Ayles" userId="264bf10f4a3a7e58" providerId="LiveId" clId="{2C89123F-436D-40B4-952E-DF2EC4CF84E5}" dt="2020-04-29T11:14:39.454" v="1866" actId="1038"/>
          <ac:picMkLst>
            <pc:docMk/>
            <pc:sldMk cId="1074321042" sldId="256"/>
            <ac:picMk id="477" creationId="{EC4A4AFD-8CC7-4C3B-A3EC-1CC63D50A0AE}"/>
          </ac:picMkLst>
        </pc:picChg>
        <pc:picChg chg="mod modCrop">
          <ac:chgData name="Neil Ayles" userId="264bf10f4a3a7e58" providerId="LiveId" clId="{2C89123F-436D-40B4-952E-DF2EC4CF84E5}" dt="2020-04-29T11:14:36.339" v="1865" actId="1038"/>
          <ac:picMkLst>
            <pc:docMk/>
            <pc:sldMk cId="1074321042" sldId="256"/>
            <ac:picMk id="478" creationId="{FD055AB0-4464-4888-805A-E0023FB36D6F}"/>
          </ac:picMkLst>
        </pc:picChg>
        <pc:picChg chg="add del mod">
          <ac:chgData name="Neil Ayles" userId="264bf10f4a3a7e58" providerId="LiveId" clId="{2C89123F-436D-40B4-952E-DF2EC4CF84E5}" dt="2020-04-29T11:22:03.657" v="1966" actId="478"/>
          <ac:picMkLst>
            <pc:docMk/>
            <pc:sldMk cId="1074321042" sldId="256"/>
            <ac:picMk id="487" creationId="{E6481160-9112-4716-91BE-B2954DE102E2}"/>
          </ac:picMkLst>
        </pc:picChg>
        <pc:picChg chg="add mod">
          <ac:chgData name="Neil Ayles" userId="264bf10f4a3a7e58" providerId="LiveId" clId="{2C89123F-436D-40B4-952E-DF2EC4CF84E5}" dt="2020-04-29T10:15:58.377" v="1500" actId="164"/>
          <ac:picMkLst>
            <pc:docMk/>
            <pc:sldMk cId="1074321042" sldId="256"/>
            <ac:picMk id="488" creationId="{797F2911-2113-4227-AC0B-ACBA5E5E6E65}"/>
          </ac:picMkLst>
        </pc:picChg>
        <pc:picChg chg="add mod">
          <ac:chgData name="Neil Ayles" userId="264bf10f4a3a7e58" providerId="LiveId" clId="{2C89123F-436D-40B4-952E-DF2EC4CF84E5}" dt="2020-04-29T10:15:58.377" v="1500" actId="164"/>
          <ac:picMkLst>
            <pc:docMk/>
            <pc:sldMk cId="1074321042" sldId="256"/>
            <ac:picMk id="489" creationId="{A0FF28F8-77D8-4089-957D-0DF4E05A9EB0}"/>
          </ac:picMkLst>
        </pc:picChg>
        <pc:picChg chg="add mod">
          <ac:chgData name="Neil Ayles" userId="264bf10f4a3a7e58" providerId="LiveId" clId="{2C89123F-436D-40B4-952E-DF2EC4CF84E5}" dt="2020-04-29T10:15:58.377" v="1500" actId="164"/>
          <ac:picMkLst>
            <pc:docMk/>
            <pc:sldMk cId="1074321042" sldId="256"/>
            <ac:picMk id="490" creationId="{2EC11080-949E-41AA-9B60-018A61B5A53A}"/>
          </ac:picMkLst>
        </pc:picChg>
        <pc:picChg chg="add mod">
          <ac:chgData name="Neil Ayles" userId="264bf10f4a3a7e58" providerId="LiveId" clId="{2C89123F-436D-40B4-952E-DF2EC4CF84E5}" dt="2020-04-29T10:15:58.377" v="1500" actId="164"/>
          <ac:picMkLst>
            <pc:docMk/>
            <pc:sldMk cId="1074321042" sldId="256"/>
            <ac:picMk id="491" creationId="{9CC666AB-A1DE-4F6C-9B5D-21C3FEDA1B68}"/>
          </ac:picMkLst>
        </pc:picChg>
        <pc:picChg chg="add mod">
          <ac:chgData name="Neil Ayles" userId="264bf10f4a3a7e58" providerId="LiveId" clId="{2C89123F-436D-40B4-952E-DF2EC4CF84E5}" dt="2020-04-29T10:21:29.378" v="1587" actId="1076"/>
          <ac:picMkLst>
            <pc:docMk/>
            <pc:sldMk cId="1074321042" sldId="256"/>
            <ac:picMk id="500" creationId="{32A05856-7903-452F-A132-0F0DF44B34F2}"/>
          </ac:picMkLst>
        </pc:picChg>
        <pc:picChg chg="add mod">
          <ac:chgData name="Neil Ayles" userId="264bf10f4a3a7e58" providerId="LiveId" clId="{2C89123F-436D-40B4-952E-DF2EC4CF84E5}" dt="2020-04-29T12:05:06.619" v="2723" actId="1037"/>
          <ac:picMkLst>
            <pc:docMk/>
            <pc:sldMk cId="1074321042" sldId="256"/>
            <ac:picMk id="502" creationId="{F412C204-93CB-4048-B986-5F107C4C4DA6}"/>
          </ac:picMkLst>
        </pc:picChg>
        <pc:picChg chg="add mod">
          <ac:chgData name="Neil Ayles" userId="264bf10f4a3a7e58" providerId="LiveId" clId="{2C89123F-436D-40B4-952E-DF2EC4CF84E5}" dt="2020-04-29T12:42:13.100" v="3271" actId="1076"/>
          <ac:picMkLst>
            <pc:docMk/>
            <pc:sldMk cId="1074321042" sldId="256"/>
            <ac:picMk id="506" creationId="{EBE154E0-A872-4EC9-923E-AA8CD870428C}"/>
          </ac:picMkLst>
        </pc:picChg>
        <pc:picChg chg="add mod">
          <ac:chgData name="Neil Ayles" userId="264bf10f4a3a7e58" providerId="LiveId" clId="{2C89123F-436D-40B4-952E-DF2EC4CF84E5}" dt="2020-04-29T12:07:52.542" v="2756" actId="1037"/>
          <ac:picMkLst>
            <pc:docMk/>
            <pc:sldMk cId="1074321042" sldId="256"/>
            <ac:picMk id="507" creationId="{5ECF7D9F-E497-444F-90FA-85F39CBD982C}"/>
          </ac:picMkLst>
        </pc:picChg>
        <pc:picChg chg="add mod">
          <ac:chgData name="Neil Ayles" userId="264bf10f4a3a7e58" providerId="LiveId" clId="{2C89123F-436D-40B4-952E-DF2EC4CF84E5}" dt="2020-04-29T11:22:17.531" v="1972" actId="1076"/>
          <ac:picMkLst>
            <pc:docMk/>
            <pc:sldMk cId="1074321042" sldId="256"/>
            <ac:picMk id="514" creationId="{FDB05A59-9E2A-4122-921C-F362BFAB6ADD}"/>
          </ac:picMkLst>
        </pc:picChg>
        <pc:picChg chg="add mod">
          <ac:chgData name="Neil Ayles" userId="264bf10f4a3a7e58" providerId="LiveId" clId="{2C89123F-436D-40B4-952E-DF2EC4CF84E5}" dt="2020-04-29T11:52:09.400" v="2539" actId="1036"/>
          <ac:picMkLst>
            <pc:docMk/>
            <pc:sldMk cId="1074321042" sldId="256"/>
            <ac:picMk id="515" creationId="{19D69A32-DE8D-491F-A23D-ED9214F3394D}"/>
          </ac:picMkLst>
        </pc:picChg>
        <pc:picChg chg="add mod">
          <ac:chgData name="Neil Ayles" userId="264bf10f4a3a7e58" providerId="LiveId" clId="{2C89123F-436D-40B4-952E-DF2EC4CF84E5}" dt="2020-04-29T12:04:50.619" v="2690" actId="1037"/>
          <ac:picMkLst>
            <pc:docMk/>
            <pc:sldMk cId="1074321042" sldId="256"/>
            <ac:picMk id="520" creationId="{8D86162C-AE60-4DE5-996E-650DD1D74714}"/>
          </ac:picMkLst>
        </pc:picChg>
        <pc:picChg chg="add mod">
          <ac:chgData name="Neil Ayles" userId="264bf10f4a3a7e58" providerId="LiveId" clId="{2C89123F-436D-40B4-952E-DF2EC4CF84E5}" dt="2020-04-29T11:34:22.972" v="2230" actId="1076"/>
          <ac:picMkLst>
            <pc:docMk/>
            <pc:sldMk cId="1074321042" sldId="256"/>
            <ac:picMk id="521" creationId="{FA0C3DBB-98D8-43F8-BFAD-40819F94A4DA}"/>
          </ac:picMkLst>
        </pc:picChg>
        <pc:picChg chg="add mod">
          <ac:chgData name="Neil Ayles" userId="264bf10f4a3a7e58" providerId="LiveId" clId="{2C89123F-436D-40B4-952E-DF2EC4CF84E5}" dt="2020-04-29T11:34:19.888" v="2229" actId="1076"/>
          <ac:picMkLst>
            <pc:docMk/>
            <pc:sldMk cId="1074321042" sldId="256"/>
            <ac:picMk id="522" creationId="{DB4EDAD0-8500-4650-869C-F9562933F78E}"/>
          </ac:picMkLst>
        </pc:picChg>
        <pc:picChg chg="add mod">
          <ac:chgData name="Neil Ayles" userId="264bf10f4a3a7e58" providerId="LiveId" clId="{2C89123F-436D-40B4-952E-DF2EC4CF84E5}" dt="2020-04-29T11:53:20.775" v="2543" actId="1076"/>
          <ac:picMkLst>
            <pc:docMk/>
            <pc:sldMk cId="1074321042" sldId="256"/>
            <ac:picMk id="529" creationId="{C4BC76C2-963D-4AB2-9F8D-B0C985693DFB}"/>
          </ac:picMkLst>
        </pc:picChg>
        <pc:picChg chg="add mod">
          <ac:chgData name="Neil Ayles" userId="264bf10f4a3a7e58" providerId="LiveId" clId="{2C89123F-436D-40B4-952E-DF2EC4CF84E5}" dt="2020-04-29T12:02:47.198" v="2608" actId="1037"/>
          <ac:picMkLst>
            <pc:docMk/>
            <pc:sldMk cId="1074321042" sldId="256"/>
            <ac:picMk id="530" creationId="{49D5C16E-CCC8-4FEE-9510-C6C4104C0FD1}"/>
          </ac:picMkLst>
        </pc:picChg>
        <pc:picChg chg="add mod">
          <ac:chgData name="Neil Ayles" userId="264bf10f4a3a7e58" providerId="LiveId" clId="{2C89123F-436D-40B4-952E-DF2EC4CF84E5}" dt="2020-04-29T12:36:11.508" v="3134" actId="14100"/>
          <ac:picMkLst>
            <pc:docMk/>
            <pc:sldMk cId="1074321042" sldId="256"/>
            <ac:picMk id="531" creationId="{BC85956C-F3CD-44CC-873C-0542E223740E}"/>
          </ac:picMkLst>
        </pc:picChg>
        <pc:picChg chg="add mod">
          <ac:chgData name="Neil Ayles" userId="264bf10f4a3a7e58" providerId="LiveId" clId="{2C89123F-436D-40B4-952E-DF2EC4CF84E5}" dt="2020-04-29T12:05:40.875" v="2728" actId="1076"/>
          <ac:picMkLst>
            <pc:docMk/>
            <pc:sldMk cId="1074321042" sldId="256"/>
            <ac:picMk id="534" creationId="{C9DB7728-D5AD-4351-BCB3-A062BAC182B8}"/>
          </ac:picMkLst>
        </pc:picChg>
        <pc:picChg chg="add mod">
          <ac:chgData name="Neil Ayles" userId="264bf10f4a3a7e58" providerId="LiveId" clId="{2C89123F-436D-40B4-952E-DF2EC4CF84E5}" dt="2020-04-29T12:07:05.409" v="2731" actId="1076"/>
          <ac:picMkLst>
            <pc:docMk/>
            <pc:sldMk cId="1074321042" sldId="256"/>
            <ac:picMk id="535" creationId="{E234FAD5-4FBE-41A5-8247-D07E2E2747A9}"/>
          </ac:picMkLst>
        </pc:picChg>
        <pc:picChg chg="add mod">
          <ac:chgData name="Neil Ayles" userId="264bf10f4a3a7e58" providerId="LiveId" clId="{2C89123F-436D-40B4-952E-DF2EC4CF84E5}" dt="2020-04-29T12:12:41.992" v="2917" actId="1037"/>
          <ac:picMkLst>
            <pc:docMk/>
            <pc:sldMk cId="1074321042" sldId="256"/>
            <ac:picMk id="541" creationId="{EBB2B47C-5DEF-4818-9839-6DA0CB3D8CA6}"/>
          </ac:picMkLst>
        </pc:picChg>
        <pc:picChg chg="add mod">
          <ac:chgData name="Neil Ayles" userId="264bf10f4a3a7e58" providerId="LiveId" clId="{2C89123F-436D-40B4-952E-DF2EC4CF84E5}" dt="2020-04-29T12:13:31.228" v="2922" actId="1076"/>
          <ac:picMkLst>
            <pc:docMk/>
            <pc:sldMk cId="1074321042" sldId="256"/>
            <ac:picMk id="542" creationId="{5F644C47-B930-4C49-BF93-BAAA421A676C}"/>
          </ac:picMkLst>
        </pc:picChg>
        <pc:picChg chg="add mod">
          <ac:chgData name="Neil Ayles" userId="264bf10f4a3a7e58" providerId="LiveId" clId="{2C89123F-436D-40B4-952E-DF2EC4CF84E5}" dt="2020-04-29T12:27:09.538" v="3000" actId="1036"/>
          <ac:picMkLst>
            <pc:docMk/>
            <pc:sldMk cId="1074321042" sldId="256"/>
            <ac:picMk id="545" creationId="{B402F645-29BC-4539-8166-363E1693E7FA}"/>
          </ac:picMkLst>
        </pc:picChg>
        <pc:picChg chg="add mod">
          <ac:chgData name="Neil Ayles" userId="264bf10f4a3a7e58" providerId="LiveId" clId="{2C89123F-436D-40B4-952E-DF2EC4CF84E5}" dt="2020-04-29T12:22:58.437" v="2972" actId="1076"/>
          <ac:picMkLst>
            <pc:docMk/>
            <pc:sldMk cId="1074321042" sldId="256"/>
            <ac:picMk id="548" creationId="{972C1534-DF18-44C1-A6DB-F208C72B8327}"/>
          </ac:picMkLst>
        </pc:picChg>
        <pc:picChg chg="add mod">
          <ac:chgData name="Neil Ayles" userId="264bf10f4a3a7e58" providerId="LiveId" clId="{2C89123F-436D-40B4-952E-DF2EC4CF84E5}" dt="2020-04-29T12:22:58.437" v="2972" actId="1076"/>
          <ac:picMkLst>
            <pc:docMk/>
            <pc:sldMk cId="1074321042" sldId="256"/>
            <ac:picMk id="549" creationId="{EB8CF2C5-6E52-4E37-B79D-E01B3C39E5F5}"/>
          </ac:picMkLst>
        </pc:picChg>
        <pc:picChg chg="add mod">
          <ac:chgData name="Neil Ayles" userId="264bf10f4a3a7e58" providerId="LiveId" clId="{2C89123F-436D-40B4-952E-DF2EC4CF84E5}" dt="2020-04-29T12:22:58.437" v="2972" actId="1076"/>
          <ac:picMkLst>
            <pc:docMk/>
            <pc:sldMk cId="1074321042" sldId="256"/>
            <ac:picMk id="550" creationId="{F1B07D3E-E122-409B-B427-4BD23BE08AF6}"/>
          </ac:picMkLst>
        </pc:picChg>
        <pc:picChg chg="add mod">
          <ac:chgData name="Neil Ayles" userId="264bf10f4a3a7e58" providerId="LiveId" clId="{2C89123F-436D-40B4-952E-DF2EC4CF84E5}" dt="2020-04-29T12:23:15.579" v="2978" actId="1076"/>
          <ac:picMkLst>
            <pc:docMk/>
            <pc:sldMk cId="1074321042" sldId="256"/>
            <ac:picMk id="551" creationId="{D8A8E131-936B-4094-A746-EBDE570F439A}"/>
          </ac:picMkLst>
        </pc:picChg>
        <pc:picChg chg="add mod">
          <ac:chgData name="Neil Ayles" userId="264bf10f4a3a7e58" providerId="LiveId" clId="{2C89123F-436D-40B4-952E-DF2EC4CF84E5}" dt="2020-04-29T12:23:38.460" v="2992" actId="1035"/>
          <ac:picMkLst>
            <pc:docMk/>
            <pc:sldMk cId="1074321042" sldId="256"/>
            <ac:picMk id="552" creationId="{5C3EE960-13FA-412D-A6E8-282902D8077B}"/>
          </ac:picMkLst>
        </pc:picChg>
        <pc:picChg chg="add mod">
          <ac:chgData name="Neil Ayles" userId="264bf10f4a3a7e58" providerId="LiveId" clId="{2C89123F-436D-40B4-952E-DF2EC4CF84E5}" dt="2020-04-29T12:26:56.574" v="2998" actId="14100"/>
          <ac:picMkLst>
            <pc:docMk/>
            <pc:sldMk cId="1074321042" sldId="256"/>
            <ac:picMk id="553" creationId="{EF5342FC-D214-4F80-AEDE-71AAB5D9B64F}"/>
          </ac:picMkLst>
        </pc:picChg>
        <pc:picChg chg="add mod">
          <ac:chgData name="Neil Ayles" userId="264bf10f4a3a7e58" providerId="LiveId" clId="{2C89123F-436D-40B4-952E-DF2EC4CF84E5}" dt="2020-04-29T12:40:08.416" v="3257" actId="1037"/>
          <ac:picMkLst>
            <pc:docMk/>
            <pc:sldMk cId="1074321042" sldId="256"/>
            <ac:picMk id="554" creationId="{501A107F-18E0-4192-A991-9CA80CD6AF21}"/>
          </ac:picMkLst>
        </pc:picChg>
        <pc:picChg chg="add del">
          <ac:chgData name="Neil Ayles" userId="264bf10f4a3a7e58" providerId="LiveId" clId="{2C89123F-436D-40B4-952E-DF2EC4CF84E5}" dt="2020-04-29T12:30:57.280" v="3079" actId="478"/>
          <ac:picMkLst>
            <pc:docMk/>
            <pc:sldMk cId="1074321042" sldId="256"/>
            <ac:picMk id="555" creationId="{ACF77E10-F6B6-4668-AB9B-646A770A7FAD}"/>
          </ac:picMkLst>
        </pc:picChg>
        <pc:picChg chg="add mod">
          <ac:chgData name="Neil Ayles" userId="264bf10f4a3a7e58" providerId="LiveId" clId="{2C89123F-436D-40B4-952E-DF2EC4CF84E5}" dt="2020-04-29T12:36:58.572" v="3147" actId="1076"/>
          <ac:picMkLst>
            <pc:docMk/>
            <pc:sldMk cId="1074321042" sldId="256"/>
            <ac:picMk id="558" creationId="{07BC50B9-F522-4166-8599-79B8E55DCA3B}"/>
          </ac:picMkLst>
        </pc:picChg>
        <pc:picChg chg="add mod">
          <ac:chgData name="Neil Ayles" userId="264bf10f4a3a7e58" providerId="LiveId" clId="{2C89123F-436D-40B4-952E-DF2EC4CF84E5}" dt="2020-04-29T12:39:35.398" v="3231" actId="1076"/>
          <ac:picMkLst>
            <pc:docMk/>
            <pc:sldMk cId="1074321042" sldId="256"/>
            <ac:picMk id="560" creationId="{97F91920-0CA7-47EA-9A9F-AF5EAFA4381B}"/>
          </ac:picMkLst>
        </pc:picChg>
        <pc:picChg chg="add mod">
          <ac:chgData name="Neil Ayles" userId="264bf10f4a3a7e58" providerId="LiveId" clId="{2C89123F-436D-40B4-952E-DF2EC4CF84E5}" dt="2020-04-29T12:40:48.236" v="3266" actId="1076"/>
          <ac:picMkLst>
            <pc:docMk/>
            <pc:sldMk cId="1074321042" sldId="256"/>
            <ac:picMk id="566" creationId="{B061411C-76D8-4BA8-9BC4-9180C4C302E3}"/>
          </ac:picMkLst>
        </pc:picChg>
        <pc:picChg chg="add mod">
          <ac:chgData name="Neil Ayles" userId="264bf10f4a3a7e58" providerId="LiveId" clId="{2C89123F-436D-40B4-952E-DF2EC4CF84E5}" dt="2020-04-29T12:46:23.271" v="3273" actId="1038"/>
          <ac:picMkLst>
            <pc:docMk/>
            <pc:sldMk cId="1074321042" sldId="256"/>
            <ac:picMk id="567" creationId="{4299C9E7-5B00-4646-8BEB-EA94298904D3}"/>
          </ac:picMkLst>
        </pc:picChg>
        <pc:picChg chg="add mod">
          <ac:chgData name="Neil Ayles" userId="264bf10f4a3a7e58" providerId="LiveId" clId="{2C89123F-436D-40B4-952E-DF2EC4CF84E5}" dt="2020-04-29T12:51:44.496" v="3333" actId="1076"/>
          <ac:picMkLst>
            <pc:docMk/>
            <pc:sldMk cId="1074321042" sldId="256"/>
            <ac:picMk id="568" creationId="{D302C834-CFC3-495E-A71F-1D66E4B81695}"/>
          </ac:picMkLst>
        </pc:picChg>
        <pc:picChg chg="del mod topLvl">
          <ac:chgData name="Neil Ayles" userId="264bf10f4a3a7e58" providerId="LiveId" clId="{2C89123F-436D-40B4-952E-DF2EC4CF84E5}" dt="2020-04-29T13:49:31.996" v="3365"/>
          <ac:picMkLst>
            <pc:docMk/>
            <pc:sldMk cId="1074321042" sldId="256"/>
            <ac:picMk id="570" creationId="{9A6AE3C0-B624-4A35-A622-1059F190DB21}"/>
          </ac:picMkLst>
        </pc:picChg>
        <pc:picChg chg="del mod topLvl">
          <ac:chgData name="Neil Ayles" userId="264bf10f4a3a7e58" providerId="LiveId" clId="{2C89123F-436D-40B4-952E-DF2EC4CF84E5}" dt="2020-04-29T13:49:31.996" v="3365"/>
          <ac:picMkLst>
            <pc:docMk/>
            <pc:sldMk cId="1074321042" sldId="256"/>
            <ac:picMk id="571" creationId="{93B949DA-E25B-4C64-A310-2F7AB0A1553A}"/>
          </ac:picMkLst>
        </pc:picChg>
        <pc:picChg chg="del mod topLvl">
          <ac:chgData name="Neil Ayles" userId="264bf10f4a3a7e58" providerId="LiveId" clId="{2C89123F-436D-40B4-952E-DF2EC4CF84E5}" dt="2020-04-29T13:49:31.996" v="3365"/>
          <ac:picMkLst>
            <pc:docMk/>
            <pc:sldMk cId="1074321042" sldId="256"/>
            <ac:picMk id="572" creationId="{FDC5BC59-4229-4E8E-BAEF-1C1D1D9397D0}"/>
          </ac:picMkLst>
        </pc:picChg>
        <pc:picChg chg="del mod topLvl">
          <ac:chgData name="Neil Ayles" userId="264bf10f4a3a7e58" providerId="LiveId" clId="{2C89123F-436D-40B4-952E-DF2EC4CF84E5}" dt="2020-04-29T13:49:31.996" v="3365"/>
          <ac:picMkLst>
            <pc:docMk/>
            <pc:sldMk cId="1074321042" sldId="256"/>
            <ac:picMk id="573" creationId="{88E527D5-EDB8-4947-9EE5-C4CF42BB5EA5}"/>
          </ac:picMkLst>
        </pc:picChg>
        <pc:picChg chg="del mod topLvl">
          <ac:chgData name="Neil Ayles" userId="264bf10f4a3a7e58" providerId="LiveId" clId="{2C89123F-436D-40B4-952E-DF2EC4CF84E5}" dt="2020-04-29T13:49:31.996" v="3365"/>
          <ac:picMkLst>
            <pc:docMk/>
            <pc:sldMk cId="1074321042" sldId="256"/>
            <ac:picMk id="574" creationId="{CF4E5CA4-C391-4281-9098-5105B5AEA42F}"/>
          </ac:picMkLst>
        </pc:picChg>
        <pc:picChg chg="del mod topLvl">
          <ac:chgData name="Neil Ayles" userId="264bf10f4a3a7e58" providerId="LiveId" clId="{2C89123F-436D-40B4-952E-DF2EC4CF84E5}" dt="2020-04-29T13:49:31.996" v="3365"/>
          <ac:picMkLst>
            <pc:docMk/>
            <pc:sldMk cId="1074321042" sldId="256"/>
            <ac:picMk id="575" creationId="{5623FEC4-D7F5-4161-8A19-A9C804379F95}"/>
          </ac:picMkLst>
        </pc:picChg>
        <pc:picChg chg="del mod topLvl">
          <ac:chgData name="Neil Ayles" userId="264bf10f4a3a7e58" providerId="LiveId" clId="{2C89123F-436D-40B4-952E-DF2EC4CF84E5}" dt="2020-04-29T13:49:31.996" v="3365"/>
          <ac:picMkLst>
            <pc:docMk/>
            <pc:sldMk cId="1074321042" sldId="256"/>
            <ac:picMk id="576" creationId="{3F8B5154-0B67-415B-A5CF-AB43E2EA1654}"/>
          </ac:picMkLst>
        </pc:picChg>
        <pc:picChg chg="del mod topLvl">
          <ac:chgData name="Neil Ayles" userId="264bf10f4a3a7e58" providerId="LiveId" clId="{2C89123F-436D-40B4-952E-DF2EC4CF84E5}" dt="2020-04-29T13:50:02.368" v="3366"/>
          <ac:picMkLst>
            <pc:docMk/>
            <pc:sldMk cId="1074321042" sldId="256"/>
            <ac:picMk id="577" creationId="{D4940EDC-BF7E-4027-90D6-9AD48AAF8DFD}"/>
          </ac:picMkLst>
        </pc:picChg>
        <pc:picChg chg="mod">
          <ac:chgData name="Neil Ayles" userId="264bf10f4a3a7e58" providerId="LiveId" clId="{2C89123F-436D-40B4-952E-DF2EC4CF84E5}" dt="2020-04-29T12:49:02.664" v="3306" actId="1076"/>
          <ac:picMkLst>
            <pc:docMk/>
            <pc:sldMk cId="1074321042" sldId="256"/>
            <ac:picMk id="1028" creationId="{82A2C258-2954-4834-85F7-60E9C143032B}"/>
          </ac:picMkLst>
        </pc:picChg>
        <pc:cxnChg chg="add mod">
          <ac:chgData name="Neil Ayles" userId="264bf10f4a3a7e58" providerId="LiveId" clId="{2C89123F-436D-40B4-952E-DF2EC4CF84E5}" dt="2020-04-29T09:17:42.968" v="1093" actId="1582"/>
          <ac:cxnSpMkLst>
            <pc:docMk/>
            <pc:sldMk cId="1074321042" sldId="256"/>
            <ac:cxnSpMk id="18" creationId="{6DEA8260-C7A3-4D7D-95DA-ED4D3DD91B18}"/>
          </ac:cxnSpMkLst>
        </pc:cxnChg>
        <pc:cxnChg chg="mod">
          <ac:chgData name="Neil Ayles" userId="264bf10f4a3a7e58" providerId="LiveId" clId="{2C89123F-436D-40B4-952E-DF2EC4CF84E5}" dt="2020-04-29T13:07:40.154" v="3358" actId="1035"/>
          <ac:cxnSpMkLst>
            <pc:docMk/>
            <pc:sldMk cId="1074321042" sldId="256"/>
            <ac:cxnSpMk id="205" creationId="{206BE152-910A-2843-A2AB-7EEE1AB8E0D0}"/>
          </ac:cxnSpMkLst>
        </pc:cxnChg>
        <pc:cxnChg chg="add mod">
          <ac:chgData name="Neil Ayles" userId="264bf10f4a3a7e58" providerId="LiveId" clId="{2C89123F-436D-40B4-952E-DF2EC4CF84E5}" dt="2020-04-29T08:31:23.523" v="237" actId="1076"/>
          <ac:cxnSpMkLst>
            <pc:docMk/>
            <pc:sldMk cId="1074321042" sldId="256"/>
            <ac:cxnSpMk id="371" creationId="{141956F6-C68F-4350-AC24-8FE32670591A}"/>
          </ac:cxnSpMkLst>
        </pc:cxnChg>
        <pc:cxnChg chg="mod">
          <ac:chgData name="Neil Ayles" userId="264bf10f4a3a7e58" providerId="LiveId" clId="{2C89123F-436D-40B4-952E-DF2EC4CF84E5}" dt="2020-04-29T12:48:58.379" v="3305" actId="1037"/>
          <ac:cxnSpMkLst>
            <pc:docMk/>
            <pc:sldMk cId="1074321042" sldId="256"/>
            <ac:cxnSpMk id="405" creationId="{656BA2C0-FE69-4CF3-AB86-C25D722FD55D}"/>
          </ac:cxnSpMkLst>
        </pc:cxnChg>
        <pc:cxnChg chg="mod">
          <ac:chgData name="Neil Ayles" userId="264bf10f4a3a7e58" providerId="LiveId" clId="{2C89123F-436D-40B4-952E-DF2EC4CF84E5}" dt="2020-04-29T08:30:38.671" v="219" actId="1037"/>
          <ac:cxnSpMkLst>
            <pc:docMk/>
            <pc:sldMk cId="1074321042" sldId="256"/>
            <ac:cxnSpMk id="413" creationId="{834AD824-E5F2-44A5-83D1-94014063A970}"/>
          </ac:cxnSpMkLst>
        </pc:cxnChg>
        <pc:cxnChg chg="add mod">
          <ac:chgData name="Neil Ayles" userId="264bf10f4a3a7e58" providerId="LiveId" clId="{2C89123F-436D-40B4-952E-DF2EC4CF84E5}" dt="2020-04-29T08:53:59.032" v="752" actId="1038"/>
          <ac:cxnSpMkLst>
            <pc:docMk/>
            <pc:sldMk cId="1074321042" sldId="256"/>
            <ac:cxnSpMk id="426" creationId="{130EC2FC-C068-4120-8413-7ABC7B9F1025}"/>
          </ac:cxnSpMkLst>
        </pc:cxnChg>
        <pc:cxnChg chg="mod">
          <ac:chgData name="Neil Ayles" userId="264bf10f4a3a7e58" providerId="LiveId" clId="{2C89123F-436D-40B4-952E-DF2EC4CF84E5}" dt="2020-04-29T09:03:08.131" v="892" actId="1035"/>
          <ac:cxnSpMkLst>
            <pc:docMk/>
            <pc:sldMk cId="1074321042" sldId="256"/>
            <ac:cxnSpMk id="430" creationId="{F953C7AE-506A-4646-AA12-23535C4B1AF4}"/>
          </ac:cxnSpMkLst>
        </pc:cxnChg>
        <pc:cxnChg chg="add mod">
          <ac:chgData name="Neil Ayles" userId="264bf10f4a3a7e58" providerId="LiveId" clId="{2C89123F-436D-40B4-952E-DF2EC4CF84E5}" dt="2020-04-29T09:02:33.528" v="872" actId="1076"/>
          <ac:cxnSpMkLst>
            <pc:docMk/>
            <pc:sldMk cId="1074321042" sldId="256"/>
            <ac:cxnSpMk id="433" creationId="{18A3F9DC-8513-45F4-B297-ABE22D63F3C2}"/>
          </ac:cxnSpMkLst>
        </pc:cxnChg>
        <pc:cxnChg chg="add mod">
          <ac:chgData name="Neil Ayles" userId="264bf10f4a3a7e58" providerId="LiveId" clId="{2C89123F-436D-40B4-952E-DF2EC4CF84E5}" dt="2020-04-29T08:31:03.024" v="235" actId="1076"/>
          <ac:cxnSpMkLst>
            <pc:docMk/>
            <pc:sldMk cId="1074321042" sldId="256"/>
            <ac:cxnSpMk id="438" creationId="{C0545DAD-E7AF-44F0-A134-D4BDF01D65AD}"/>
          </ac:cxnSpMkLst>
        </pc:cxnChg>
        <pc:cxnChg chg="add mod">
          <ac:chgData name="Neil Ayles" userId="264bf10f4a3a7e58" providerId="LiveId" clId="{2C89123F-436D-40B4-952E-DF2EC4CF84E5}" dt="2020-04-29T09:35:18.968" v="1286" actId="14100"/>
          <ac:cxnSpMkLst>
            <pc:docMk/>
            <pc:sldMk cId="1074321042" sldId="256"/>
            <ac:cxnSpMk id="440" creationId="{344EA58A-9F32-4BD2-B6A2-FB941067B35A}"/>
          </ac:cxnSpMkLst>
        </pc:cxnChg>
        <pc:cxnChg chg="add mod">
          <ac:chgData name="Neil Ayles" userId="264bf10f4a3a7e58" providerId="LiveId" clId="{2C89123F-436D-40B4-952E-DF2EC4CF84E5}" dt="2020-04-29T12:40:21.285" v="3263" actId="1037"/>
          <ac:cxnSpMkLst>
            <pc:docMk/>
            <pc:sldMk cId="1074321042" sldId="256"/>
            <ac:cxnSpMk id="443" creationId="{31FD9927-9543-418F-A556-5C1E32CF222A}"/>
          </ac:cxnSpMkLst>
        </pc:cxnChg>
        <pc:cxnChg chg="add mod">
          <ac:chgData name="Neil Ayles" userId="264bf10f4a3a7e58" providerId="LiveId" clId="{2C89123F-436D-40B4-952E-DF2EC4CF84E5}" dt="2020-04-29T12:40:08.416" v="3257" actId="1037"/>
          <ac:cxnSpMkLst>
            <pc:docMk/>
            <pc:sldMk cId="1074321042" sldId="256"/>
            <ac:cxnSpMk id="445" creationId="{A9144D51-39CF-4969-82FC-CFAE1EB9586E}"/>
          </ac:cxnSpMkLst>
        </pc:cxnChg>
        <pc:cxnChg chg="add mod">
          <ac:chgData name="Neil Ayles" userId="264bf10f4a3a7e58" providerId="LiveId" clId="{2C89123F-436D-40B4-952E-DF2EC4CF84E5}" dt="2020-04-29T09:11:15.739" v="1066" actId="1035"/>
          <ac:cxnSpMkLst>
            <pc:docMk/>
            <pc:sldMk cId="1074321042" sldId="256"/>
            <ac:cxnSpMk id="446" creationId="{B9346DCA-9032-426F-8F25-8826B630B535}"/>
          </ac:cxnSpMkLst>
        </pc:cxnChg>
        <pc:cxnChg chg="add mod">
          <ac:chgData name="Neil Ayles" userId="264bf10f4a3a7e58" providerId="LiveId" clId="{2C89123F-436D-40B4-952E-DF2EC4CF84E5}" dt="2020-04-29T09:15:11.958" v="1081" actId="1036"/>
          <ac:cxnSpMkLst>
            <pc:docMk/>
            <pc:sldMk cId="1074321042" sldId="256"/>
            <ac:cxnSpMk id="449" creationId="{72CB124C-8A74-42EA-9255-B2C55EB05A25}"/>
          </ac:cxnSpMkLst>
        </pc:cxnChg>
        <pc:cxnChg chg="add mod">
          <ac:chgData name="Neil Ayles" userId="264bf10f4a3a7e58" providerId="LiveId" clId="{2C89123F-436D-40B4-952E-DF2EC4CF84E5}" dt="2020-04-29T12:30:32.936" v="3073" actId="14100"/>
          <ac:cxnSpMkLst>
            <pc:docMk/>
            <pc:sldMk cId="1074321042" sldId="256"/>
            <ac:cxnSpMk id="465" creationId="{1CB2DD9E-7F05-4E71-A7CF-5B465A0C4DA5}"/>
          </ac:cxnSpMkLst>
        </pc:cxnChg>
        <pc:cxnChg chg="add mod">
          <ac:chgData name="Neil Ayles" userId="264bf10f4a3a7e58" providerId="LiveId" clId="{2C89123F-436D-40B4-952E-DF2EC4CF84E5}" dt="2020-04-29T09:17:09.904" v="1087" actId="1076"/>
          <ac:cxnSpMkLst>
            <pc:docMk/>
            <pc:sldMk cId="1074321042" sldId="256"/>
            <ac:cxnSpMk id="470" creationId="{04F067C3-B38D-4127-BA26-7944B157A163}"/>
          </ac:cxnSpMkLst>
        </pc:cxnChg>
        <pc:cxnChg chg="add del mod">
          <ac:chgData name="Neil Ayles" userId="264bf10f4a3a7e58" providerId="LiveId" clId="{2C89123F-436D-40B4-952E-DF2EC4CF84E5}" dt="2020-04-29T09:17:21.747" v="1090" actId="478"/>
          <ac:cxnSpMkLst>
            <pc:docMk/>
            <pc:sldMk cId="1074321042" sldId="256"/>
            <ac:cxnSpMk id="471" creationId="{5954FBEA-5D41-4B7D-9A95-7079D88478D1}"/>
          </ac:cxnSpMkLst>
        </pc:cxnChg>
        <pc:cxnChg chg="add mod">
          <ac:chgData name="Neil Ayles" userId="264bf10f4a3a7e58" providerId="LiveId" clId="{2C89123F-436D-40B4-952E-DF2EC4CF84E5}" dt="2020-04-29T09:59:06.374" v="1324" actId="1037"/>
          <ac:cxnSpMkLst>
            <pc:docMk/>
            <pc:sldMk cId="1074321042" sldId="256"/>
            <ac:cxnSpMk id="474" creationId="{31F70B62-1999-4D65-98CB-7C5F294B9DEB}"/>
          </ac:cxnSpMkLst>
        </pc:cxnChg>
        <pc:cxnChg chg="add del mod">
          <ac:chgData name="Neil Ayles" userId="264bf10f4a3a7e58" providerId="LiveId" clId="{2C89123F-436D-40B4-952E-DF2EC4CF84E5}" dt="2020-04-29T12:05:06.619" v="2723" actId="1037"/>
          <ac:cxnSpMkLst>
            <pc:docMk/>
            <pc:sldMk cId="1074321042" sldId="256"/>
            <ac:cxnSpMk id="480" creationId="{E6F9DD13-2E46-4E34-A665-F7241BCEDD4E}"/>
          </ac:cxnSpMkLst>
        </pc:cxnChg>
        <pc:cxnChg chg="add mod">
          <ac:chgData name="Neil Ayles" userId="264bf10f4a3a7e58" providerId="LiveId" clId="{2C89123F-436D-40B4-952E-DF2EC4CF84E5}" dt="2020-04-29T12:08:27.286" v="2772" actId="14100"/>
          <ac:cxnSpMkLst>
            <pc:docMk/>
            <pc:sldMk cId="1074321042" sldId="256"/>
            <ac:cxnSpMk id="482" creationId="{2FB121DF-E1F1-4830-99A5-F3C15FF1AED9}"/>
          </ac:cxnSpMkLst>
        </pc:cxnChg>
        <pc:cxnChg chg="add del mod">
          <ac:chgData name="Neil Ayles" userId="264bf10f4a3a7e58" providerId="LiveId" clId="{2C89123F-436D-40B4-952E-DF2EC4CF84E5}" dt="2020-04-29T12:08:24.525" v="2771" actId="478"/>
          <ac:cxnSpMkLst>
            <pc:docMk/>
            <pc:sldMk cId="1074321042" sldId="256"/>
            <ac:cxnSpMk id="484" creationId="{765D6802-EF30-4E28-9E99-8A3A691041BE}"/>
          </ac:cxnSpMkLst>
        </pc:cxnChg>
        <pc:cxnChg chg="add mod">
          <ac:chgData name="Neil Ayles" userId="264bf10f4a3a7e58" providerId="LiveId" clId="{2C89123F-436D-40B4-952E-DF2EC4CF84E5}" dt="2020-04-29T10:28:29.177" v="1625" actId="1076"/>
          <ac:cxnSpMkLst>
            <pc:docMk/>
            <pc:sldMk cId="1074321042" sldId="256"/>
            <ac:cxnSpMk id="485" creationId="{08851B29-E200-4D87-82F0-1838CA55C3B4}"/>
          </ac:cxnSpMkLst>
        </pc:cxnChg>
        <pc:cxnChg chg="add del mod">
          <ac:chgData name="Neil Ayles" userId="264bf10f4a3a7e58" providerId="LiveId" clId="{2C89123F-436D-40B4-952E-DF2EC4CF84E5}" dt="2020-04-29T10:16:26.566" v="1504" actId="478"/>
          <ac:cxnSpMkLst>
            <pc:docMk/>
            <pc:sldMk cId="1074321042" sldId="256"/>
            <ac:cxnSpMk id="493" creationId="{56889510-C8A4-43DC-B640-2BECE8C770D7}"/>
          </ac:cxnSpMkLst>
        </pc:cxnChg>
        <pc:cxnChg chg="add mod">
          <ac:chgData name="Neil Ayles" userId="264bf10f4a3a7e58" providerId="LiveId" clId="{2C89123F-436D-40B4-952E-DF2EC4CF84E5}" dt="2020-04-29T10:17:53.048" v="1574" actId="14100"/>
          <ac:cxnSpMkLst>
            <pc:docMk/>
            <pc:sldMk cId="1074321042" sldId="256"/>
            <ac:cxnSpMk id="495" creationId="{8176D9E3-2DD4-490C-BEA2-BCB34B139248}"/>
          </ac:cxnSpMkLst>
        </pc:cxnChg>
        <pc:cxnChg chg="add del mod">
          <ac:chgData name="Neil Ayles" userId="264bf10f4a3a7e58" providerId="LiveId" clId="{2C89123F-436D-40B4-952E-DF2EC4CF84E5}" dt="2020-04-29T10:36:16.485" v="1830" actId="478"/>
          <ac:cxnSpMkLst>
            <pc:docMk/>
            <pc:sldMk cId="1074321042" sldId="256"/>
            <ac:cxnSpMk id="503" creationId="{F9A77864-3CCA-4962-BA69-FBB8D34674D0}"/>
          </ac:cxnSpMkLst>
        </pc:cxnChg>
        <pc:cxnChg chg="add mod">
          <ac:chgData name="Neil Ayles" userId="264bf10f4a3a7e58" providerId="LiveId" clId="{2C89123F-436D-40B4-952E-DF2EC4CF84E5}" dt="2020-04-29T11:34:35.070" v="2232" actId="14100"/>
          <ac:cxnSpMkLst>
            <pc:docMk/>
            <pc:sldMk cId="1074321042" sldId="256"/>
            <ac:cxnSpMk id="504" creationId="{12019B4D-979E-4932-A187-56E876A1D0B9}"/>
          </ac:cxnSpMkLst>
        </pc:cxnChg>
        <pc:cxnChg chg="add mod">
          <ac:chgData name="Neil Ayles" userId="264bf10f4a3a7e58" providerId="LiveId" clId="{2C89123F-436D-40B4-952E-DF2EC4CF84E5}" dt="2020-04-29T12:12:35.284" v="2911" actId="1037"/>
          <ac:cxnSpMkLst>
            <pc:docMk/>
            <pc:sldMk cId="1074321042" sldId="256"/>
            <ac:cxnSpMk id="509" creationId="{F6A69EAF-12C5-4D36-A8CB-481753994944}"/>
          </ac:cxnSpMkLst>
        </pc:cxnChg>
        <pc:cxnChg chg="add mod">
          <ac:chgData name="Neil Ayles" userId="264bf10f4a3a7e58" providerId="LiveId" clId="{2C89123F-436D-40B4-952E-DF2EC4CF84E5}" dt="2020-04-29T10:36:24.897" v="1832" actId="1076"/>
          <ac:cxnSpMkLst>
            <pc:docMk/>
            <pc:sldMk cId="1074321042" sldId="256"/>
            <ac:cxnSpMk id="510" creationId="{E49ADFF4-75C6-416D-8AD9-554C5D797162}"/>
          </ac:cxnSpMkLst>
        </pc:cxnChg>
        <pc:cxnChg chg="add mod">
          <ac:chgData name="Neil Ayles" userId="264bf10f4a3a7e58" providerId="LiveId" clId="{2C89123F-436D-40B4-952E-DF2EC4CF84E5}" dt="2020-04-29T11:17:17.940" v="1944" actId="1076"/>
          <ac:cxnSpMkLst>
            <pc:docMk/>
            <pc:sldMk cId="1074321042" sldId="256"/>
            <ac:cxnSpMk id="512" creationId="{453983C7-9888-425D-92CA-8DF2329B7D40}"/>
          </ac:cxnSpMkLst>
        </pc:cxnChg>
        <pc:cxnChg chg="add mod">
          <ac:chgData name="Neil Ayles" userId="264bf10f4a3a7e58" providerId="LiveId" clId="{2C89123F-436D-40B4-952E-DF2EC4CF84E5}" dt="2020-04-29T11:24:27.043" v="2043" actId="14100"/>
          <ac:cxnSpMkLst>
            <pc:docMk/>
            <pc:sldMk cId="1074321042" sldId="256"/>
            <ac:cxnSpMk id="517" creationId="{A7769088-7455-4A8F-9D23-CAC62438000E}"/>
          </ac:cxnSpMkLst>
        </pc:cxnChg>
        <pc:cxnChg chg="add mod">
          <ac:chgData name="Neil Ayles" userId="264bf10f4a3a7e58" providerId="LiveId" clId="{2C89123F-436D-40B4-952E-DF2EC4CF84E5}" dt="2020-04-29T12:04:50.619" v="2690" actId="1037"/>
          <ac:cxnSpMkLst>
            <pc:docMk/>
            <pc:sldMk cId="1074321042" sldId="256"/>
            <ac:cxnSpMk id="519" creationId="{3366148F-E8BF-4949-B965-A97D34218FD2}"/>
          </ac:cxnSpMkLst>
        </pc:cxnChg>
        <pc:cxnChg chg="add mod">
          <ac:chgData name="Neil Ayles" userId="264bf10f4a3a7e58" providerId="LiveId" clId="{2C89123F-436D-40B4-952E-DF2EC4CF84E5}" dt="2020-04-29T11:34:08.415" v="2223" actId="1076"/>
          <ac:cxnSpMkLst>
            <pc:docMk/>
            <pc:sldMk cId="1074321042" sldId="256"/>
            <ac:cxnSpMk id="524" creationId="{367608AF-40EC-45A2-B289-F1A218D58D53}"/>
          </ac:cxnSpMkLst>
        </pc:cxnChg>
        <pc:cxnChg chg="add mod">
          <ac:chgData name="Neil Ayles" userId="264bf10f4a3a7e58" providerId="LiveId" clId="{2C89123F-436D-40B4-952E-DF2EC4CF84E5}" dt="2020-04-29T11:46:43.118" v="2310" actId="1076"/>
          <ac:cxnSpMkLst>
            <pc:docMk/>
            <pc:sldMk cId="1074321042" sldId="256"/>
            <ac:cxnSpMk id="526" creationId="{B2706A2E-C0F8-4593-81B4-A6CD77AA633E}"/>
          </ac:cxnSpMkLst>
        </pc:cxnChg>
        <pc:cxnChg chg="add mod">
          <ac:chgData name="Neil Ayles" userId="264bf10f4a3a7e58" providerId="LiveId" clId="{2C89123F-436D-40B4-952E-DF2EC4CF84E5}" dt="2020-04-29T12:02:57.325" v="2609" actId="1076"/>
          <ac:cxnSpMkLst>
            <pc:docMk/>
            <pc:sldMk cId="1074321042" sldId="256"/>
            <ac:cxnSpMk id="527" creationId="{C3644E09-C678-4D88-95B8-CA8795FFF56D}"/>
          </ac:cxnSpMkLst>
        </pc:cxnChg>
        <pc:cxnChg chg="add mod">
          <ac:chgData name="Neil Ayles" userId="264bf10f4a3a7e58" providerId="LiveId" clId="{2C89123F-436D-40B4-952E-DF2EC4CF84E5}" dt="2020-04-29T12:05:38.184" v="2727" actId="1076"/>
          <ac:cxnSpMkLst>
            <pc:docMk/>
            <pc:sldMk cId="1074321042" sldId="256"/>
            <ac:cxnSpMk id="532" creationId="{67BEA15D-09E4-4E33-BD8D-61FCC1D762CF}"/>
          </ac:cxnSpMkLst>
        </pc:cxnChg>
        <pc:cxnChg chg="add mod">
          <ac:chgData name="Neil Ayles" userId="264bf10f4a3a7e58" providerId="LiveId" clId="{2C89123F-436D-40B4-952E-DF2EC4CF84E5}" dt="2020-04-29T12:12:41.992" v="2917" actId="1037"/>
          <ac:cxnSpMkLst>
            <pc:docMk/>
            <pc:sldMk cId="1074321042" sldId="256"/>
            <ac:cxnSpMk id="536" creationId="{A866EB19-6D5A-490E-A19D-10C67B1D9D8A}"/>
          </ac:cxnSpMkLst>
        </pc:cxnChg>
        <pc:cxnChg chg="add mod">
          <ac:chgData name="Neil Ayles" userId="264bf10f4a3a7e58" providerId="LiveId" clId="{2C89123F-436D-40B4-952E-DF2EC4CF84E5}" dt="2020-04-29T12:12:28.477" v="2903" actId="1038"/>
          <ac:cxnSpMkLst>
            <pc:docMk/>
            <pc:sldMk cId="1074321042" sldId="256"/>
            <ac:cxnSpMk id="537" creationId="{C02A0F1F-F38E-45ED-817F-A1FFEBE1458D}"/>
          </ac:cxnSpMkLst>
        </pc:cxnChg>
        <pc:cxnChg chg="add mod">
          <ac:chgData name="Neil Ayles" userId="264bf10f4a3a7e58" providerId="LiveId" clId="{2C89123F-436D-40B4-952E-DF2EC4CF84E5}" dt="2020-04-29T12:12:45.602" v="2919" actId="1035"/>
          <ac:cxnSpMkLst>
            <pc:docMk/>
            <pc:sldMk cId="1074321042" sldId="256"/>
            <ac:cxnSpMk id="539" creationId="{F4134C68-D9D5-4235-AB4A-C8EFF85AB08B}"/>
          </ac:cxnSpMkLst>
        </pc:cxnChg>
        <pc:cxnChg chg="add mod">
          <ac:chgData name="Neil Ayles" userId="264bf10f4a3a7e58" providerId="LiveId" clId="{2C89123F-436D-40B4-952E-DF2EC4CF84E5}" dt="2020-04-29T12:13:45.180" v="2924" actId="1076"/>
          <ac:cxnSpMkLst>
            <pc:docMk/>
            <pc:sldMk cId="1074321042" sldId="256"/>
            <ac:cxnSpMk id="544" creationId="{FDAA1DED-EE92-49E6-80F6-441148D21DBB}"/>
          </ac:cxnSpMkLst>
        </pc:cxnChg>
        <pc:cxnChg chg="add mod">
          <ac:chgData name="Neil Ayles" userId="264bf10f4a3a7e58" providerId="LiveId" clId="{2C89123F-436D-40B4-952E-DF2EC4CF84E5}" dt="2020-04-29T12:16:13.390" v="2950" actId="1076"/>
          <ac:cxnSpMkLst>
            <pc:docMk/>
            <pc:sldMk cId="1074321042" sldId="256"/>
            <ac:cxnSpMk id="547" creationId="{71A329D0-849B-4A53-A95E-23B04118E5D1}"/>
          </ac:cxnSpMkLst>
        </pc:cxnChg>
        <pc:cxnChg chg="add mod">
          <ac:chgData name="Neil Ayles" userId="264bf10f4a3a7e58" providerId="LiveId" clId="{2C89123F-436D-40B4-952E-DF2EC4CF84E5}" dt="2020-04-29T12:36:58.572" v="3147" actId="1076"/>
          <ac:cxnSpMkLst>
            <pc:docMk/>
            <pc:sldMk cId="1074321042" sldId="256"/>
            <ac:cxnSpMk id="557" creationId="{261596E2-29A6-4FD1-B680-80D2CB8DF073}"/>
          </ac:cxnSpMkLst>
        </pc:cxnChg>
        <pc:cxnChg chg="add mod">
          <ac:chgData name="Neil Ayles" userId="264bf10f4a3a7e58" providerId="LiveId" clId="{2C89123F-436D-40B4-952E-DF2EC4CF84E5}" dt="2020-04-29T12:39:47.679" v="3232" actId="1076"/>
          <ac:cxnSpMkLst>
            <pc:docMk/>
            <pc:sldMk cId="1074321042" sldId="256"/>
            <ac:cxnSpMk id="561" creationId="{2CD7D031-2E1A-480A-AB07-4CC818AAAF1D}"/>
          </ac:cxnSpMkLst>
        </pc:cxnChg>
        <pc:cxnChg chg="add mod">
          <ac:chgData name="Neil Ayles" userId="264bf10f4a3a7e58" providerId="LiveId" clId="{2C89123F-436D-40B4-952E-DF2EC4CF84E5}" dt="2020-04-29T12:37:21.508" v="3153" actId="1076"/>
          <ac:cxnSpMkLst>
            <pc:docMk/>
            <pc:sldMk cId="1074321042" sldId="256"/>
            <ac:cxnSpMk id="563" creationId="{7DE60FF8-AE35-453F-A97D-5C85609340FB}"/>
          </ac:cxnSpMkLst>
        </pc:cxnChg>
        <pc:cxnChg chg="add mod">
          <ac:chgData name="Neil Ayles" userId="264bf10f4a3a7e58" providerId="LiveId" clId="{2C89123F-436D-40B4-952E-DF2EC4CF84E5}" dt="2020-04-29T12:39:30.088" v="3230" actId="1076"/>
          <ac:cxnSpMkLst>
            <pc:docMk/>
            <pc:sldMk cId="1074321042" sldId="256"/>
            <ac:cxnSpMk id="565" creationId="{7D75E4BA-54CF-4C41-8633-4D754CC60A4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9" Type="http://schemas.openxmlformats.org/officeDocument/2006/relationships/image" Target="../media/image37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jpeg"/><Relationship Id="rId38" Type="http://schemas.openxmlformats.org/officeDocument/2006/relationships/image" Target="../media/image36.png"/><Relationship Id="rId46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41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32" Type="http://schemas.openxmlformats.org/officeDocument/2006/relationships/image" Target="../media/image30.tiff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49" Type="http://schemas.openxmlformats.org/officeDocument/2006/relationships/image" Target="../media/image47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4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Relationship Id="rId48" Type="http://schemas.openxmlformats.org/officeDocument/2006/relationships/image" Target="../media/image46.jpe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7418245" y="31414519"/>
            <a:ext cx="731416" cy="1927201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67853" y="1367704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81122" y="15574167"/>
            <a:ext cx="4809324" cy="6107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74009" y="11434647"/>
            <a:ext cx="2868726" cy="2278005"/>
          </a:xfrm>
          <a:prstGeom prst="blockArc">
            <a:avLst>
              <a:gd name="adj1" fmla="val 1084576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071916" y="13387156"/>
            <a:ext cx="5841999" cy="62184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0" y="11134230"/>
            <a:ext cx="5874675" cy="63409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701645" y="9267650"/>
            <a:ext cx="2760688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81048" y="7086484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900068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05834" y="6816334"/>
            <a:ext cx="5827821" cy="6264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88644" y="4975342"/>
            <a:ext cx="273375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35774" y="2821990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733882"/>
            <a:ext cx="5827819" cy="6041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899705" y="2688929"/>
            <a:ext cx="6023138" cy="62936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47660" y="1431792"/>
            <a:ext cx="731521" cy="642998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790924" y="2348390"/>
            <a:ext cx="1057175" cy="490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4672001" y="881411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73850" y="1455595"/>
            <a:ext cx="731521" cy="642998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96148" y="2270255"/>
            <a:ext cx="883544" cy="51923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>
            <a:off x="2587421" y="8810774"/>
            <a:ext cx="8518" cy="153526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341D8085-6F7B-E44E-A5BA-1B865B9ADC9E}"/>
              </a:ext>
            </a:extLst>
          </p:cNvPr>
          <p:cNvSpPr txBox="1"/>
          <p:nvPr/>
        </p:nvSpPr>
        <p:spPr>
          <a:xfrm>
            <a:off x="1739122" y="16261603"/>
            <a:ext cx="520834" cy="4613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sz="800" b="1" dirty="0"/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3E70A4B5-DD50-C041-B459-7F9D75C9A977}"/>
              </a:ext>
            </a:extLst>
          </p:cNvPr>
          <p:cNvSpPr txBox="1"/>
          <p:nvPr/>
        </p:nvSpPr>
        <p:spPr>
          <a:xfrm>
            <a:off x="6490037" y="2085151"/>
            <a:ext cx="92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Apply for University through </a:t>
            </a:r>
            <a:r>
              <a:rPr lang="en-US" sz="800" b="1" dirty="0" smtClean="0"/>
              <a:t>UCAS</a:t>
            </a:r>
            <a:endParaRPr lang="en-US" sz="800" b="1" dirty="0"/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1108202" y="17159373"/>
            <a:ext cx="846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1800" b="1" dirty="0" smtClean="0">
                <a:solidFill>
                  <a:srgbClr val="002060"/>
                </a:solidFill>
              </a:rPr>
              <a:t>Skills• </a:t>
            </a:r>
            <a:r>
              <a:rPr lang="en-GB" sz="1800" b="1" dirty="0">
                <a:solidFill>
                  <a:srgbClr val="002060"/>
                </a:solidFill>
              </a:rPr>
              <a:t>Experiences • </a:t>
            </a:r>
            <a:r>
              <a:rPr lang="en-GB" sz="1800" b="1" dirty="0" smtClean="0">
                <a:solidFill>
                  <a:srgbClr val="002060"/>
                </a:solidFill>
              </a:rPr>
              <a:t>Qualifications: Career 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7204" y="123894"/>
            <a:ext cx="40313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Careers and Enterprise at St Joseph’s College</a:t>
            </a:r>
            <a:endParaRPr lang="en-GB" sz="25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74642" y="2452975"/>
            <a:ext cx="938427" cy="735967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Rectangle 210"/>
          <p:cNvSpPr/>
          <p:nvPr/>
        </p:nvSpPr>
        <p:spPr>
          <a:xfrm>
            <a:off x="4539340" y="15800792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3" name="Rectangle 212"/>
          <p:cNvSpPr/>
          <p:nvPr/>
        </p:nvSpPr>
        <p:spPr>
          <a:xfrm>
            <a:off x="5291180" y="15800792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6" name="Rectangle 215"/>
          <p:cNvSpPr/>
          <p:nvPr/>
        </p:nvSpPr>
        <p:spPr>
          <a:xfrm>
            <a:off x="3033347" y="15810650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2" name="Rectangle 231"/>
          <p:cNvSpPr/>
          <p:nvPr/>
        </p:nvSpPr>
        <p:spPr>
          <a:xfrm>
            <a:off x="3785187" y="15810650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3" name="Rectangle 232"/>
          <p:cNvSpPr/>
          <p:nvPr/>
        </p:nvSpPr>
        <p:spPr>
          <a:xfrm rot="2266926">
            <a:off x="1660524" y="15626202"/>
            <a:ext cx="416553" cy="8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5" name="Rectangle 234"/>
          <p:cNvSpPr/>
          <p:nvPr/>
        </p:nvSpPr>
        <p:spPr>
          <a:xfrm>
            <a:off x="2281548" y="15810058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9" name="Rectangle 238"/>
          <p:cNvSpPr/>
          <p:nvPr/>
        </p:nvSpPr>
        <p:spPr>
          <a:xfrm rot="8187741">
            <a:off x="1571115" y="13814175"/>
            <a:ext cx="416553" cy="7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0" name="Rectangle 239"/>
          <p:cNvSpPr/>
          <p:nvPr/>
        </p:nvSpPr>
        <p:spPr>
          <a:xfrm>
            <a:off x="4547568" y="13658136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3" name="Rectangle 242"/>
          <p:cNvSpPr/>
          <p:nvPr/>
        </p:nvSpPr>
        <p:spPr>
          <a:xfrm>
            <a:off x="5299408" y="13658136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4" name="Rectangle 243"/>
          <p:cNvSpPr/>
          <p:nvPr/>
        </p:nvSpPr>
        <p:spPr>
          <a:xfrm>
            <a:off x="3041575" y="13667994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5" name="Rectangle 244"/>
          <p:cNvSpPr/>
          <p:nvPr/>
        </p:nvSpPr>
        <p:spPr>
          <a:xfrm>
            <a:off x="3793415" y="13667994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6" name="Rectangle 245"/>
          <p:cNvSpPr/>
          <p:nvPr/>
        </p:nvSpPr>
        <p:spPr>
          <a:xfrm>
            <a:off x="2289776" y="13667402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8" name="Rectangle 247"/>
          <p:cNvSpPr/>
          <p:nvPr/>
        </p:nvSpPr>
        <p:spPr>
          <a:xfrm>
            <a:off x="6858124" y="13657163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9" name="Rectangle 248"/>
          <p:cNvSpPr/>
          <p:nvPr/>
        </p:nvSpPr>
        <p:spPr>
          <a:xfrm>
            <a:off x="7571814" y="13667005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1" name="Rectangle 250"/>
          <p:cNvSpPr/>
          <p:nvPr/>
        </p:nvSpPr>
        <p:spPr>
          <a:xfrm>
            <a:off x="6093672" y="13629000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3" name="Rectangle 252"/>
          <p:cNvSpPr/>
          <p:nvPr/>
        </p:nvSpPr>
        <p:spPr>
          <a:xfrm rot="8187741">
            <a:off x="8226756" y="13412281"/>
            <a:ext cx="416553" cy="78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5" name="Rectangle 254"/>
          <p:cNvSpPr/>
          <p:nvPr/>
        </p:nvSpPr>
        <p:spPr>
          <a:xfrm rot="5730949">
            <a:off x="8474195" y="12812530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7" name="Rectangle 256"/>
          <p:cNvSpPr/>
          <p:nvPr/>
        </p:nvSpPr>
        <p:spPr>
          <a:xfrm rot="2368010">
            <a:off x="8211741" y="11613637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8" name="Rectangle 257"/>
          <p:cNvSpPr/>
          <p:nvPr/>
        </p:nvSpPr>
        <p:spPr>
          <a:xfrm>
            <a:off x="4470479" y="11419607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0" name="Rectangle 259"/>
          <p:cNvSpPr/>
          <p:nvPr/>
        </p:nvSpPr>
        <p:spPr>
          <a:xfrm>
            <a:off x="5222319" y="11419607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1" name="Rectangle 260"/>
          <p:cNvSpPr/>
          <p:nvPr/>
        </p:nvSpPr>
        <p:spPr>
          <a:xfrm>
            <a:off x="2964486" y="11429465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3" name="Rectangle 262"/>
          <p:cNvSpPr/>
          <p:nvPr/>
        </p:nvSpPr>
        <p:spPr>
          <a:xfrm>
            <a:off x="3716326" y="11429465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4" name="Rectangle 263"/>
          <p:cNvSpPr/>
          <p:nvPr/>
        </p:nvSpPr>
        <p:spPr>
          <a:xfrm>
            <a:off x="2212687" y="11428873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5" name="Rectangle 264"/>
          <p:cNvSpPr/>
          <p:nvPr/>
        </p:nvSpPr>
        <p:spPr>
          <a:xfrm>
            <a:off x="6770736" y="11428238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6" name="Rectangle 265"/>
          <p:cNvSpPr/>
          <p:nvPr/>
        </p:nvSpPr>
        <p:spPr>
          <a:xfrm>
            <a:off x="7467916" y="11428238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8" name="Rectangle 267"/>
          <p:cNvSpPr/>
          <p:nvPr/>
        </p:nvSpPr>
        <p:spPr>
          <a:xfrm>
            <a:off x="6016583" y="11438096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29" name="Rectangle 328"/>
          <p:cNvSpPr/>
          <p:nvPr/>
        </p:nvSpPr>
        <p:spPr>
          <a:xfrm rot="5157714">
            <a:off x="8458843" y="12165247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0" name="Rectangle 329"/>
          <p:cNvSpPr/>
          <p:nvPr/>
        </p:nvSpPr>
        <p:spPr>
          <a:xfrm rot="2266926">
            <a:off x="1541531" y="11231946"/>
            <a:ext cx="416553" cy="10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1" name="Rectangle 330"/>
          <p:cNvSpPr/>
          <p:nvPr/>
        </p:nvSpPr>
        <p:spPr>
          <a:xfrm rot="4760968">
            <a:off x="1121064" y="10583874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2" name="Rectangle 331"/>
          <p:cNvSpPr/>
          <p:nvPr/>
        </p:nvSpPr>
        <p:spPr>
          <a:xfrm rot="6162650">
            <a:off x="1146447" y="9850168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3" name="Rectangle 332"/>
          <p:cNvSpPr/>
          <p:nvPr/>
        </p:nvSpPr>
        <p:spPr>
          <a:xfrm rot="20209894">
            <a:off x="1626443" y="9334597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4" name="Rectangle 333"/>
          <p:cNvSpPr/>
          <p:nvPr/>
        </p:nvSpPr>
        <p:spPr>
          <a:xfrm>
            <a:off x="3147366" y="9251304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5" name="Rectangle 334"/>
          <p:cNvSpPr/>
          <p:nvPr/>
        </p:nvSpPr>
        <p:spPr>
          <a:xfrm>
            <a:off x="3899206" y="9251304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7" name="Rectangle 336"/>
          <p:cNvSpPr/>
          <p:nvPr/>
        </p:nvSpPr>
        <p:spPr>
          <a:xfrm>
            <a:off x="2395567" y="9250712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9" name="Rectangle 338"/>
          <p:cNvSpPr/>
          <p:nvPr/>
        </p:nvSpPr>
        <p:spPr>
          <a:xfrm>
            <a:off x="4551656" y="9246489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0" name="Rectangle 339"/>
          <p:cNvSpPr/>
          <p:nvPr/>
        </p:nvSpPr>
        <p:spPr>
          <a:xfrm>
            <a:off x="6100073" y="9255120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2" name="Rectangle 341"/>
          <p:cNvSpPr/>
          <p:nvPr/>
        </p:nvSpPr>
        <p:spPr>
          <a:xfrm>
            <a:off x="6816303" y="9255120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4" name="Rectangle 343"/>
          <p:cNvSpPr/>
          <p:nvPr/>
        </p:nvSpPr>
        <p:spPr>
          <a:xfrm>
            <a:off x="7512105" y="9255120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6" name="Rectangle 345"/>
          <p:cNvSpPr/>
          <p:nvPr/>
        </p:nvSpPr>
        <p:spPr>
          <a:xfrm rot="8187741">
            <a:off x="8150568" y="9037862"/>
            <a:ext cx="416553" cy="101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7" name="Rectangle 346"/>
          <p:cNvSpPr/>
          <p:nvPr/>
        </p:nvSpPr>
        <p:spPr>
          <a:xfrm rot="5730949">
            <a:off x="8455719" y="8469029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8" name="Rectangle 347"/>
          <p:cNvSpPr/>
          <p:nvPr/>
        </p:nvSpPr>
        <p:spPr>
          <a:xfrm rot="2532962">
            <a:off x="8108154" y="7251028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9" name="Rectangle 348"/>
          <p:cNvSpPr/>
          <p:nvPr/>
        </p:nvSpPr>
        <p:spPr>
          <a:xfrm rot="5157714">
            <a:off x="8440367" y="7821746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50" name="Rectangle 349"/>
          <p:cNvSpPr/>
          <p:nvPr/>
        </p:nvSpPr>
        <p:spPr>
          <a:xfrm>
            <a:off x="5288943" y="7133284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52" name="Rectangle 351"/>
          <p:cNvSpPr/>
          <p:nvPr/>
        </p:nvSpPr>
        <p:spPr>
          <a:xfrm>
            <a:off x="3012060" y="7143142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53" name="Rectangle 352"/>
          <p:cNvSpPr/>
          <p:nvPr/>
        </p:nvSpPr>
        <p:spPr>
          <a:xfrm>
            <a:off x="3763900" y="7143142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54" name="Rectangle 353"/>
          <p:cNvSpPr/>
          <p:nvPr/>
        </p:nvSpPr>
        <p:spPr>
          <a:xfrm>
            <a:off x="2260261" y="7142550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56" name="Rectangle 355"/>
          <p:cNvSpPr/>
          <p:nvPr/>
        </p:nvSpPr>
        <p:spPr>
          <a:xfrm>
            <a:off x="7456357" y="7104178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59" name="Rectangle 358"/>
          <p:cNvSpPr/>
          <p:nvPr/>
        </p:nvSpPr>
        <p:spPr>
          <a:xfrm>
            <a:off x="6065297" y="7133284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60" name="Rectangle 359"/>
          <p:cNvSpPr/>
          <p:nvPr/>
        </p:nvSpPr>
        <p:spPr>
          <a:xfrm rot="2266926">
            <a:off x="1585396" y="6956463"/>
            <a:ext cx="416553" cy="93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61" name="Rectangle 360"/>
          <p:cNvSpPr/>
          <p:nvPr/>
        </p:nvSpPr>
        <p:spPr>
          <a:xfrm rot="4760968">
            <a:off x="1168638" y="6297551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63" name="Rectangle 362"/>
          <p:cNvSpPr/>
          <p:nvPr/>
        </p:nvSpPr>
        <p:spPr>
          <a:xfrm rot="6444990">
            <a:off x="1194021" y="5563845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65" name="Rectangle 364"/>
          <p:cNvSpPr/>
          <p:nvPr/>
        </p:nvSpPr>
        <p:spPr>
          <a:xfrm>
            <a:off x="3194940" y="4964981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66" name="Rectangle 365"/>
          <p:cNvSpPr/>
          <p:nvPr/>
        </p:nvSpPr>
        <p:spPr>
          <a:xfrm>
            <a:off x="3946780" y="4964981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68" name="Rectangle 367"/>
          <p:cNvSpPr/>
          <p:nvPr/>
        </p:nvSpPr>
        <p:spPr>
          <a:xfrm>
            <a:off x="2443141" y="4964389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69" name="Rectangle 368"/>
          <p:cNvSpPr/>
          <p:nvPr/>
        </p:nvSpPr>
        <p:spPr>
          <a:xfrm>
            <a:off x="4599230" y="4960166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75" name="Rectangle 374"/>
          <p:cNvSpPr/>
          <p:nvPr/>
        </p:nvSpPr>
        <p:spPr>
          <a:xfrm>
            <a:off x="6147647" y="4968797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76" name="Rectangle 375"/>
          <p:cNvSpPr/>
          <p:nvPr/>
        </p:nvSpPr>
        <p:spPr>
          <a:xfrm>
            <a:off x="6863877" y="4968797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77" name="Rectangle 376"/>
          <p:cNvSpPr/>
          <p:nvPr/>
        </p:nvSpPr>
        <p:spPr>
          <a:xfrm>
            <a:off x="7559679" y="4968797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1" name="Rectangle 380"/>
          <p:cNvSpPr/>
          <p:nvPr/>
        </p:nvSpPr>
        <p:spPr>
          <a:xfrm rot="8187741">
            <a:off x="8178543" y="4701823"/>
            <a:ext cx="416553" cy="99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5" name="Rectangle 384"/>
          <p:cNvSpPr/>
          <p:nvPr/>
        </p:nvSpPr>
        <p:spPr>
          <a:xfrm>
            <a:off x="4496925" y="7142666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7" name="Rectangle 386"/>
          <p:cNvSpPr/>
          <p:nvPr/>
        </p:nvSpPr>
        <p:spPr>
          <a:xfrm>
            <a:off x="5391475" y="4960166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9" name="Rectangle 388"/>
          <p:cNvSpPr/>
          <p:nvPr/>
        </p:nvSpPr>
        <p:spPr>
          <a:xfrm rot="5730949">
            <a:off x="8445434" y="4079108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93" name="Rectangle 392"/>
          <p:cNvSpPr/>
          <p:nvPr/>
        </p:nvSpPr>
        <p:spPr>
          <a:xfrm rot="4642926">
            <a:off x="8414456" y="3417264"/>
            <a:ext cx="463294" cy="83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95" name="Rectangle 394"/>
          <p:cNvSpPr/>
          <p:nvPr/>
        </p:nvSpPr>
        <p:spPr>
          <a:xfrm>
            <a:off x="5135851" y="2780957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96" name="Rectangle 395"/>
          <p:cNvSpPr/>
          <p:nvPr/>
        </p:nvSpPr>
        <p:spPr>
          <a:xfrm>
            <a:off x="2942865" y="2791489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97" name="Rectangle 396"/>
          <p:cNvSpPr/>
          <p:nvPr/>
        </p:nvSpPr>
        <p:spPr>
          <a:xfrm>
            <a:off x="3629858" y="2790815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15" name="Rectangle 414"/>
          <p:cNvSpPr/>
          <p:nvPr/>
        </p:nvSpPr>
        <p:spPr>
          <a:xfrm>
            <a:off x="2212687" y="2789048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53" name="Rectangle 452"/>
          <p:cNvSpPr/>
          <p:nvPr/>
        </p:nvSpPr>
        <p:spPr>
          <a:xfrm>
            <a:off x="6685537" y="2837691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54" name="Rectangle 453"/>
          <p:cNvSpPr/>
          <p:nvPr/>
        </p:nvSpPr>
        <p:spPr>
          <a:xfrm>
            <a:off x="7381448" y="2789588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55" name="Rectangle 454"/>
          <p:cNvSpPr/>
          <p:nvPr/>
        </p:nvSpPr>
        <p:spPr>
          <a:xfrm>
            <a:off x="5930115" y="2799446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56" name="Rectangle 455"/>
          <p:cNvSpPr/>
          <p:nvPr/>
        </p:nvSpPr>
        <p:spPr>
          <a:xfrm>
            <a:off x="4362883" y="2790339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320" name="Group 319"/>
          <p:cNvGrpSpPr/>
          <p:nvPr/>
        </p:nvGrpSpPr>
        <p:grpSpPr>
          <a:xfrm>
            <a:off x="7510155" y="2185257"/>
            <a:ext cx="1214980" cy="1304869"/>
            <a:chOff x="7621308" y="10948137"/>
            <a:chExt cx="1214980" cy="1304869"/>
          </a:xfrm>
        </p:grpSpPr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A716D0B4-6237-2645-A384-C1B927AF0552}"/>
                </a:ext>
              </a:extLst>
            </p:cNvPr>
            <p:cNvSpPr/>
            <p:nvPr/>
          </p:nvSpPr>
          <p:spPr>
            <a:xfrm>
              <a:off x="7621308" y="10948137"/>
              <a:ext cx="1214980" cy="1304869"/>
            </a:xfrm>
            <a:prstGeom prst="ellipse">
              <a:avLst/>
            </a:prstGeom>
            <a:solidFill>
              <a:srgbClr val="F8B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112001F-C49E-A041-A930-D9070852FCB6}"/>
                </a:ext>
              </a:extLst>
            </p:cNvPr>
            <p:cNvSpPr/>
            <p:nvPr/>
          </p:nvSpPr>
          <p:spPr>
            <a:xfrm>
              <a:off x="7808262" y="111489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E2392CED-199C-044B-8C83-9528D182044C}"/>
                </a:ext>
              </a:extLst>
            </p:cNvPr>
            <p:cNvSpPr txBox="1"/>
            <p:nvPr/>
          </p:nvSpPr>
          <p:spPr>
            <a:xfrm>
              <a:off x="7804714" y="11207598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YEAR</a:t>
              </a: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0EC6A36B-BE5D-9742-9412-BEDB5350E9B4}"/>
                </a:ext>
              </a:extLst>
            </p:cNvPr>
            <p:cNvSpPr txBox="1"/>
            <p:nvPr/>
          </p:nvSpPr>
          <p:spPr>
            <a:xfrm>
              <a:off x="7811264" y="11270449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</a:rPr>
                <a:t>13</a:t>
              </a:r>
            </a:p>
          </p:txBody>
        </p:sp>
      </p:grpSp>
      <p:sp>
        <p:nvSpPr>
          <p:cNvPr id="457" name="Rectangle 456"/>
          <p:cNvSpPr/>
          <p:nvPr/>
        </p:nvSpPr>
        <p:spPr>
          <a:xfrm rot="5400000">
            <a:off x="3108169" y="2238541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58" name="Rectangle 457"/>
          <p:cNvSpPr/>
          <p:nvPr/>
        </p:nvSpPr>
        <p:spPr>
          <a:xfrm rot="5400000">
            <a:off x="2031015" y="2258363"/>
            <a:ext cx="439420" cy="7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59" name="Rectangle 458"/>
          <p:cNvSpPr/>
          <p:nvPr/>
        </p:nvSpPr>
        <p:spPr>
          <a:xfrm>
            <a:off x="1479284" y="2780956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032659" y="14740775"/>
            <a:ext cx="55270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i="1" dirty="0" smtClean="0">
                <a:solidFill>
                  <a:srgbClr val="FFC000"/>
                </a:solidFill>
              </a:rPr>
              <a:t>Skills for a successful life: Communication, resilience and teamwork</a:t>
            </a:r>
            <a:endParaRPr lang="en-GB" sz="1500" b="1" i="1" dirty="0">
              <a:solidFill>
                <a:srgbClr val="FFC000"/>
              </a:solidFill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4362883" y="14418465"/>
            <a:ext cx="3242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i="1" dirty="0" smtClean="0">
                <a:solidFill>
                  <a:srgbClr val="FFC000"/>
                </a:solidFill>
              </a:rPr>
              <a:t>Linking subjects to the world of work</a:t>
            </a:r>
            <a:endParaRPr lang="en-GB" sz="1500" b="1" i="1" dirty="0">
              <a:solidFill>
                <a:srgbClr val="FFC000"/>
              </a:solidFill>
            </a:endParaRPr>
          </a:p>
        </p:txBody>
      </p:sp>
      <p:sp>
        <p:nvSpPr>
          <p:cNvPr id="461" name="TextBox 460"/>
          <p:cNvSpPr txBox="1"/>
          <p:nvPr/>
        </p:nvSpPr>
        <p:spPr>
          <a:xfrm>
            <a:off x="3480994" y="12122685"/>
            <a:ext cx="36334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500" b="1" i="1" dirty="0" smtClean="0">
              <a:solidFill>
                <a:srgbClr val="FFC000"/>
              </a:solidFill>
            </a:endParaRPr>
          </a:p>
          <a:p>
            <a:pPr algn="ctr"/>
            <a:r>
              <a:rPr lang="en-GB" sz="1500" b="1" i="1" dirty="0" smtClean="0">
                <a:solidFill>
                  <a:srgbClr val="FFC000"/>
                </a:solidFill>
              </a:rPr>
              <a:t>Expectations in the workplace and how to get a  job!</a:t>
            </a:r>
            <a:endParaRPr lang="en-GB" sz="1500" b="1" i="1" dirty="0">
              <a:solidFill>
                <a:srgbClr val="FFC000"/>
              </a:solidFill>
            </a:endParaRPr>
          </a:p>
        </p:txBody>
      </p:sp>
      <p:sp>
        <p:nvSpPr>
          <p:cNvPr id="462" name="TextBox 461"/>
          <p:cNvSpPr txBox="1"/>
          <p:nvPr/>
        </p:nvSpPr>
        <p:spPr>
          <a:xfrm>
            <a:off x="3723038" y="9988131"/>
            <a:ext cx="2646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i="1" dirty="0" smtClean="0">
                <a:solidFill>
                  <a:srgbClr val="FFC000"/>
                </a:solidFill>
              </a:rPr>
              <a:t>Aiming high, achieving goals</a:t>
            </a:r>
            <a:endParaRPr lang="en-GB" sz="1500" b="1" i="1" dirty="0">
              <a:solidFill>
                <a:srgbClr val="FFC000"/>
              </a:solidFill>
            </a:endParaRPr>
          </a:p>
        </p:txBody>
      </p:sp>
      <p:sp>
        <p:nvSpPr>
          <p:cNvPr id="463" name="TextBox 462"/>
          <p:cNvSpPr txBox="1"/>
          <p:nvPr/>
        </p:nvSpPr>
        <p:spPr>
          <a:xfrm>
            <a:off x="5014701" y="6115333"/>
            <a:ext cx="2986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i="1" dirty="0" smtClean="0">
                <a:solidFill>
                  <a:srgbClr val="FFC000"/>
                </a:solidFill>
              </a:rPr>
              <a:t>‘Your future in your hands’</a:t>
            </a:r>
            <a:endParaRPr lang="en-GB" sz="1500" b="1" i="1" dirty="0">
              <a:solidFill>
                <a:srgbClr val="FFC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70C0E8-C63A-4D5C-93E5-A3C4B3652FD6}"/>
              </a:ext>
            </a:extLst>
          </p:cNvPr>
          <p:cNvGrpSpPr/>
          <p:nvPr/>
        </p:nvGrpSpPr>
        <p:grpSpPr>
          <a:xfrm>
            <a:off x="7329425" y="16795962"/>
            <a:ext cx="2264245" cy="363411"/>
            <a:chOff x="7642802" y="14152047"/>
            <a:chExt cx="2264245" cy="307777"/>
          </a:xfrm>
        </p:grpSpPr>
        <p:pic>
          <p:nvPicPr>
            <p:cNvPr id="3" name="Picture 2" descr="A close up of a logo&#10;&#10;Description automatically generated">
              <a:extLst>
                <a:ext uri="{FF2B5EF4-FFF2-40B4-BE49-F238E27FC236}">
                  <a16:creationId xmlns:a16="http://schemas.microsoft.com/office/drawing/2014/main" id="{E3F33163-B558-4261-9C99-D25F83C75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298" y="14186733"/>
              <a:ext cx="277749" cy="225671"/>
            </a:xfrm>
            <a:prstGeom prst="rect">
              <a:avLst/>
            </a:prstGeom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FDC76B18-AD3C-41D8-A101-C4C3BE692EE2}"/>
                </a:ext>
              </a:extLst>
            </p:cNvPr>
            <p:cNvSpPr txBox="1"/>
            <p:nvPr/>
          </p:nvSpPr>
          <p:spPr>
            <a:xfrm>
              <a:off x="7642802" y="14152047"/>
              <a:ext cx="2264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2060"/>
                  </a:solidFill>
                </a:rPr>
                <a:t> @</a:t>
              </a:r>
              <a:r>
                <a:rPr lang="en-GB" sz="1400" b="1" dirty="0" err="1" smtClean="0">
                  <a:solidFill>
                    <a:srgbClr val="002060"/>
                  </a:solidFill>
                </a:rPr>
                <a:t>careersat_sjc</a:t>
              </a:r>
              <a:endParaRPr lang="en-GB" sz="1400" b="1" dirty="0" smtClean="0">
                <a:solidFill>
                  <a:srgbClr val="002060"/>
                </a:solidFill>
              </a:endParaRPr>
            </a:p>
          </p:txBody>
        </p:sp>
      </p:grp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80FB431-828C-47F2-80CF-0AE876A34BB4}"/>
              </a:ext>
            </a:extLst>
          </p:cNvPr>
          <p:cNvCxnSpPr>
            <a:cxnSpLocks/>
          </p:cNvCxnSpPr>
          <p:nvPr/>
        </p:nvCxnSpPr>
        <p:spPr>
          <a:xfrm>
            <a:off x="1511124" y="13481992"/>
            <a:ext cx="1869" cy="241694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714369BC-9165-4E9B-AD0F-BB0C3731393F}"/>
              </a:ext>
            </a:extLst>
          </p:cNvPr>
          <p:cNvSpPr txBox="1"/>
          <p:nvPr/>
        </p:nvSpPr>
        <p:spPr>
          <a:xfrm>
            <a:off x="926878" y="13057880"/>
            <a:ext cx="1051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Character lessons!</a:t>
            </a:r>
          </a:p>
          <a:p>
            <a:pPr algn="ctr"/>
            <a:endParaRPr lang="en-US" sz="800" b="1" dirty="0"/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4ABC6A61-7193-4336-8C38-722F251B4E13}"/>
              </a:ext>
            </a:extLst>
          </p:cNvPr>
          <p:cNvCxnSpPr>
            <a:cxnSpLocks/>
          </p:cNvCxnSpPr>
          <p:nvPr/>
        </p:nvCxnSpPr>
        <p:spPr>
          <a:xfrm>
            <a:off x="2524052" y="13196133"/>
            <a:ext cx="1652" cy="298184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8E57F30E-18E8-4BB2-B491-F9AEA9F978EB}"/>
              </a:ext>
            </a:extLst>
          </p:cNvPr>
          <p:cNvSpPr txBox="1"/>
          <p:nvPr/>
        </p:nvSpPr>
        <p:spPr>
          <a:xfrm>
            <a:off x="1989336" y="12869968"/>
            <a:ext cx="1181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Stem careers workshop</a:t>
            </a:r>
            <a:endParaRPr lang="en-US" sz="800" b="1" dirty="0"/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DCC4D3A2-36C3-47DE-897D-0DFEB5BFE725}"/>
              </a:ext>
            </a:extLst>
          </p:cNvPr>
          <p:cNvCxnSpPr>
            <a:cxnSpLocks/>
          </p:cNvCxnSpPr>
          <p:nvPr/>
        </p:nvCxnSpPr>
        <p:spPr>
          <a:xfrm flipV="1">
            <a:off x="2753867" y="13896643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DD12FF-CB36-47E4-B402-FD0050149C32}"/>
              </a:ext>
            </a:extLst>
          </p:cNvPr>
          <p:cNvGrpSpPr/>
          <p:nvPr/>
        </p:nvGrpSpPr>
        <p:grpSpPr>
          <a:xfrm>
            <a:off x="5908708" y="15215440"/>
            <a:ext cx="1214980" cy="1304869"/>
            <a:chOff x="5900728" y="15151305"/>
            <a:chExt cx="1214980" cy="1304869"/>
          </a:xfrm>
          <a:solidFill>
            <a:schemeClr val="accent4"/>
          </a:solidFill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5900728" y="15151305"/>
              <a:ext cx="1214980" cy="130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FA468CC4-DA3D-D04C-A0F3-908B66B1ED58}"/>
                </a:ext>
              </a:extLst>
            </p:cNvPr>
            <p:cNvSpPr/>
            <p:nvPr/>
          </p:nvSpPr>
          <p:spPr>
            <a:xfrm>
              <a:off x="6087683" y="1535209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A47D14-6621-B142-8EB1-01BD03E6B204}"/>
                </a:ext>
              </a:extLst>
            </p:cNvPr>
            <p:cNvSpPr txBox="1"/>
            <p:nvPr/>
          </p:nvSpPr>
          <p:spPr>
            <a:xfrm>
              <a:off x="6147915" y="15661051"/>
              <a:ext cx="7424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PRIMARY</a:t>
              </a: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376D8DAB-05B2-46D7-818D-7A070739B08B}"/>
              </a:ext>
            </a:extLst>
          </p:cNvPr>
          <p:cNvSpPr txBox="1"/>
          <p:nvPr/>
        </p:nvSpPr>
        <p:spPr>
          <a:xfrm>
            <a:off x="1162699" y="16044570"/>
            <a:ext cx="122204" cy="7027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sz="800" b="1" dirty="0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E4D00496-D76B-4959-8DFC-02BF7265AA26}"/>
              </a:ext>
            </a:extLst>
          </p:cNvPr>
          <p:cNvSpPr/>
          <p:nvPr/>
        </p:nvSpPr>
        <p:spPr>
          <a:xfrm>
            <a:off x="5936185" y="13657313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304" name="Group 303"/>
          <p:cNvGrpSpPr/>
          <p:nvPr/>
        </p:nvGrpSpPr>
        <p:grpSpPr>
          <a:xfrm>
            <a:off x="5995176" y="13076184"/>
            <a:ext cx="1214980" cy="1304869"/>
            <a:chOff x="7621308" y="10948137"/>
            <a:chExt cx="1214980" cy="1304869"/>
          </a:xfrm>
        </p:grpSpPr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A716D0B4-6237-2645-A384-C1B927AF0552}"/>
                </a:ext>
              </a:extLst>
            </p:cNvPr>
            <p:cNvSpPr/>
            <p:nvPr/>
          </p:nvSpPr>
          <p:spPr>
            <a:xfrm>
              <a:off x="7621308" y="10948137"/>
              <a:ext cx="1214980" cy="1304869"/>
            </a:xfrm>
            <a:prstGeom prst="ellipse">
              <a:avLst/>
            </a:prstGeom>
            <a:solidFill>
              <a:srgbClr val="F8B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7112001F-C49E-A041-A930-D9070852FCB6}"/>
                </a:ext>
              </a:extLst>
            </p:cNvPr>
            <p:cNvSpPr/>
            <p:nvPr/>
          </p:nvSpPr>
          <p:spPr>
            <a:xfrm>
              <a:off x="7808262" y="111489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E2392CED-199C-044B-8C83-9528D182044C}"/>
                </a:ext>
              </a:extLst>
            </p:cNvPr>
            <p:cNvSpPr txBox="1"/>
            <p:nvPr/>
          </p:nvSpPr>
          <p:spPr>
            <a:xfrm>
              <a:off x="7805261" y="11214318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YEAR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0EC6A36B-BE5D-9742-9412-BEDB5350E9B4}"/>
                </a:ext>
              </a:extLst>
            </p:cNvPr>
            <p:cNvSpPr txBox="1"/>
            <p:nvPr/>
          </p:nvSpPr>
          <p:spPr>
            <a:xfrm>
              <a:off x="7811033" y="11260760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</a:rPr>
                <a:t>8</a:t>
              </a:r>
            </a:p>
          </p:txBody>
        </p:sp>
      </p:grp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207F38DD-36B4-4819-8F45-622B72382693}"/>
              </a:ext>
            </a:extLst>
          </p:cNvPr>
          <p:cNvCxnSpPr>
            <a:cxnSpLocks/>
          </p:cNvCxnSpPr>
          <p:nvPr/>
        </p:nvCxnSpPr>
        <p:spPr>
          <a:xfrm flipV="1">
            <a:off x="3672025" y="13873409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B42F67D5-FEF2-4BD6-94F6-FED79A4B73F3}"/>
              </a:ext>
            </a:extLst>
          </p:cNvPr>
          <p:cNvCxnSpPr>
            <a:cxnSpLocks/>
          </p:cNvCxnSpPr>
          <p:nvPr/>
        </p:nvCxnSpPr>
        <p:spPr>
          <a:xfrm flipV="1">
            <a:off x="4562871" y="13879242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9" name="Group 308"/>
          <p:cNvGrpSpPr/>
          <p:nvPr/>
        </p:nvGrpSpPr>
        <p:grpSpPr>
          <a:xfrm>
            <a:off x="866173" y="14179161"/>
            <a:ext cx="1214980" cy="1304869"/>
            <a:chOff x="7621308" y="10948137"/>
            <a:chExt cx="1214980" cy="1304869"/>
          </a:xfrm>
        </p:grpSpPr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A716D0B4-6237-2645-A384-C1B927AF0552}"/>
                </a:ext>
              </a:extLst>
            </p:cNvPr>
            <p:cNvSpPr/>
            <p:nvPr/>
          </p:nvSpPr>
          <p:spPr>
            <a:xfrm>
              <a:off x="7621308" y="10948137"/>
              <a:ext cx="1214980" cy="1304869"/>
            </a:xfrm>
            <a:prstGeom prst="ellipse">
              <a:avLst/>
            </a:prstGeom>
            <a:solidFill>
              <a:srgbClr val="F8B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7112001F-C49E-A041-A930-D9070852FCB6}"/>
                </a:ext>
              </a:extLst>
            </p:cNvPr>
            <p:cNvSpPr/>
            <p:nvPr/>
          </p:nvSpPr>
          <p:spPr>
            <a:xfrm>
              <a:off x="7808262" y="111489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E2392CED-199C-044B-8C83-9528D182044C}"/>
                </a:ext>
              </a:extLst>
            </p:cNvPr>
            <p:cNvSpPr txBox="1"/>
            <p:nvPr/>
          </p:nvSpPr>
          <p:spPr>
            <a:xfrm>
              <a:off x="7805261" y="11214318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2060"/>
                  </a:solidFill>
                </a:rPr>
                <a:t>YEAR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0EC6A36B-BE5D-9742-9412-BEDB5350E9B4}"/>
                </a:ext>
              </a:extLst>
            </p:cNvPr>
            <p:cNvSpPr txBox="1"/>
            <p:nvPr/>
          </p:nvSpPr>
          <p:spPr>
            <a:xfrm>
              <a:off x="7812735" y="11282864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</a:rPr>
                <a:t>7</a:t>
              </a:r>
            </a:p>
          </p:txBody>
        </p:sp>
      </p:grp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62E01D3B-37F4-417B-B397-3BE281CCEDFF}"/>
              </a:ext>
            </a:extLst>
          </p:cNvPr>
          <p:cNvCxnSpPr>
            <a:cxnSpLocks/>
          </p:cNvCxnSpPr>
          <p:nvPr/>
        </p:nvCxnSpPr>
        <p:spPr>
          <a:xfrm>
            <a:off x="3465087" y="13180550"/>
            <a:ext cx="1652" cy="298184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id="{19539377-26D8-48B9-BB05-EA89E5C8BF26}"/>
              </a:ext>
            </a:extLst>
          </p:cNvPr>
          <p:cNvSpPr txBox="1"/>
          <p:nvPr/>
        </p:nvSpPr>
        <p:spPr>
          <a:xfrm>
            <a:off x="3135830" y="12901465"/>
            <a:ext cx="1139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Work experience in the school office</a:t>
            </a:r>
            <a:endParaRPr lang="en-US" sz="800" b="1" dirty="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ED22E71A-A24D-4526-B3CD-7B265700C135}"/>
              </a:ext>
            </a:extLst>
          </p:cNvPr>
          <p:cNvSpPr txBox="1"/>
          <p:nvPr/>
        </p:nvSpPr>
        <p:spPr>
          <a:xfrm>
            <a:off x="8705462" y="13147082"/>
            <a:ext cx="9327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8FB2B557-5219-4CDA-995E-846CCFDFA85A}"/>
              </a:ext>
            </a:extLst>
          </p:cNvPr>
          <p:cNvSpPr txBox="1"/>
          <p:nvPr/>
        </p:nvSpPr>
        <p:spPr>
          <a:xfrm>
            <a:off x="9021573" y="12020531"/>
            <a:ext cx="78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Science careers workshop:  CSI</a:t>
            </a:r>
            <a:endParaRPr lang="en-US" sz="800" b="1" dirty="0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6269BD64-2692-41D3-B0C1-EB826D7DB9BA}"/>
              </a:ext>
            </a:extLst>
          </p:cNvPr>
          <p:cNvCxnSpPr>
            <a:cxnSpLocks/>
          </p:cNvCxnSpPr>
          <p:nvPr/>
        </p:nvCxnSpPr>
        <p:spPr>
          <a:xfrm flipH="1">
            <a:off x="8936368" y="12312919"/>
            <a:ext cx="172426" cy="0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EE92FFC3-8A57-4EDB-9505-48760D3384E1}"/>
              </a:ext>
            </a:extLst>
          </p:cNvPr>
          <p:cNvCxnSpPr>
            <a:cxnSpLocks/>
          </p:cNvCxnSpPr>
          <p:nvPr/>
        </p:nvCxnSpPr>
        <p:spPr>
          <a:xfrm flipH="1">
            <a:off x="8539244" y="11331336"/>
            <a:ext cx="126734" cy="132721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9D99214A-901C-4220-A800-EFF51138A5B9}"/>
              </a:ext>
            </a:extLst>
          </p:cNvPr>
          <p:cNvCxnSpPr>
            <a:cxnSpLocks/>
          </p:cNvCxnSpPr>
          <p:nvPr/>
        </p:nvCxnSpPr>
        <p:spPr>
          <a:xfrm flipH="1">
            <a:off x="6943435" y="11030958"/>
            <a:ext cx="4702" cy="236816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6B39A5A2-2154-433D-9656-5AF5649604FE}"/>
              </a:ext>
            </a:extLst>
          </p:cNvPr>
          <p:cNvCxnSpPr>
            <a:cxnSpLocks/>
          </p:cNvCxnSpPr>
          <p:nvPr/>
        </p:nvCxnSpPr>
        <p:spPr>
          <a:xfrm flipH="1">
            <a:off x="7884960" y="11008569"/>
            <a:ext cx="4702" cy="236816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>
            <a:extLst>
              <a:ext uri="{FF2B5EF4-FFF2-40B4-BE49-F238E27FC236}">
                <a16:creationId xmlns:a16="http://schemas.microsoft.com/office/drawing/2014/main" id="{2EB2DD5A-03DB-4E14-B29D-02104ED29620}"/>
              </a:ext>
            </a:extLst>
          </p:cNvPr>
          <p:cNvSpPr txBox="1"/>
          <p:nvPr/>
        </p:nvSpPr>
        <p:spPr>
          <a:xfrm>
            <a:off x="7226995" y="10681738"/>
            <a:ext cx="1302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Building Character:</a:t>
            </a:r>
          </a:p>
          <a:p>
            <a:pPr algn="ctr"/>
            <a:r>
              <a:rPr lang="en-US" sz="800" b="1" dirty="0"/>
              <a:t>Core Values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A8315DE-482F-41AD-B805-39C9CA89033B}"/>
              </a:ext>
            </a:extLst>
          </p:cNvPr>
          <p:cNvSpPr txBox="1"/>
          <p:nvPr/>
        </p:nvSpPr>
        <p:spPr>
          <a:xfrm>
            <a:off x="2487223" y="3751956"/>
            <a:ext cx="50766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i="1" dirty="0" smtClean="0">
                <a:solidFill>
                  <a:srgbClr val="FFC000"/>
                </a:solidFill>
              </a:rPr>
              <a:t>‘Ready for life beyond school’</a:t>
            </a:r>
            <a:endParaRPr lang="en-GB" sz="1500" b="1" i="1" dirty="0">
              <a:solidFill>
                <a:srgbClr val="FFC000"/>
              </a:solidFill>
            </a:endParaRP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16F03DC4-2376-492B-807D-7CA3B4B33827}"/>
              </a:ext>
            </a:extLst>
          </p:cNvPr>
          <p:cNvSpPr txBox="1"/>
          <p:nvPr/>
        </p:nvSpPr>
        <p:spPr>
          <a:xfrm>
            <a:off x="-34766" y="10463726"/>
            <a:ext cx="102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University of Sussex Visit: University life and subjects tasters</a:t>
            </a:r>
            <a:endParaRPr lang="en-US" sz="800" b="1" dirty="0"/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CF1450C0-D684-4A73-8A6F-E1765C9007D4}"/>
              </a:ext>
            </a:extLst>
          </p:cNvPr>
          <p:cNvSpPr txBox="1"/>
          <p:nvPr/>
        </p:nvSpPr>
        <p:spPr>
          <a:xfrm>
            <a:off x="-54189" y="9417007"/>
            <a:ext cx="124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Leadership </a:t>
            </a:r>
          </a:p>
          <a:p>
            <a:pPr algn="ctr"/>
            <a:r>
              <a:rPr lang="en-US" sz="800" b="1" dirty="0"/>
              <a:t>Opportunity </a:t>
            </a:r>
            <a:r>
              <a:rPr lang="en-US" sz="800" b="1" dirty="0" smtClean="0"/>
              <a:t>Public Speaking</a:t>
            </a:r>
            <a:endParaRPr lang="en-US" sz="800" b="1" dirty="0"/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7BDCC2FB-BC46-42F5-972B-25BBC2ED17A3}"/>
              </a:ext>
            </a:extLst>
          </p:cNvPr>
          <p:cNvCxnSpPr>
            <a:cxnSpLocks/>
          </p:cNvCxnSpPr>
          <p:nvPr/>
        </p:nvCxnSpPr>
        <p:spPr>
          <a:xfrm flipV="1">
            <a:off x="4332994" y="11634007"/>
            <a:ext cx="8930" cy="264641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TextBox 381">
            <a:extLst>
              <a:ext uri="{FF2B5EF4-FFF2-40B4-BE49-F238E27FC236}">
                <a16:creationId xmlns:a16="http://schemas.microsoft.com/office/drawing/2014/main" id="{9BB5058B-1150-4D69-867C-C33A4C1E0356}"/>
              </a:ext>
            </a:extLst>
          </p:cNvPr>
          <p:cNvSpPr txBox="1"/>
          <p:nvPr/>
        </p:nvSpPr>
        <p:spPr>
          <a:xfrm>
            <a:off x="1036397" y="8620615"/>
            <a:ext cx="130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Developing Character:</a:t>
            </a:r>
          </a:p>
          <a:p>
            <a:pPr algn="ctr"/>
            <a:r>
              <a:rPr lang="en-US" sz="800" b="1" dirty="0" smtClean="0"/>
              <a:t>What are my strengths and values</a:t>
            </a:r>
            <a:endParaRPr lang="en-US" sz="800" b="1" dirty="0"/>
          </a:p>
        </p:txBody>
      </p:sp>
      <p:pic>
        <p:nvPicPr>
          <p:cNvPr id="383" name="Picture 382" descr="A picture containing device&#10;&#10;Description automatically generated">
            <a:extLst>
              <a:ext uri="{FF2B5EF4-FFF2-40B4-BE49-F238E27FC236}">
                <a16:creationId xmlns:a16="http://schemas.microsoft.com/office/drawing/2014/main" id="{1510D478-9847-4743-BA53-7231699E76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1806" r="1926" b="16075"/>
          <a:stretch/>
        </p:blipFill>
        <p:spPr>
          <a:xfrm>
            <a:off x="1492064" y="8265082"/>
            <a:ext cx="391030" cy="364638"/>
          </a:xfrm>
          <a:prstGeom prst="rect">
            <a:avLst/>
          </a:prstGeom>
        </p:spPr>
      </p:pic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A55D19BD-74B9-4277-AFD0-1AF58E2FA7D8}"/>
              </a:ext>
            </a:extLst>
          </p:cNvPr>
          <p:cNvCxnSpPr>
            <a:cxnSpLocks/>
          </p:cNvCxnSpPr>
          <p:nvPr/>
        </p:nvCxnSpPr>
        <p:spPr>
          <a:xfrm>
            <a:off x="889194" y="10399783"/>
            <a:ext cx="173500" cy="5243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TextBox 385">
            <a:extLst>
              <a:ext uri="{FF2B5EF4-FFF2-40B4-BE49-F238E27FC236}">
                <a16:creationId xmlns:a16="http://schemas.microsoft.com/office/drawing/2014/main" id="{7F19ECC8-F091-4D0E-BEE7-A1E612D39EEC}"/>
              </a:ext>
            </a:extLst>
          </p:cNvPr>
          <p:cNvSpPr txBox="1"/>
          <p:nvPr/>
        </p:nvSpPr>
        <p:spPr>
          <a:xfrm>
            <a:off x="3228135" y="10576484"/>
            <a:ext cx="1182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Peter Jones Tycoon Enterprise Challenge</a:t>
            </a:r>
          </a:p>
          <a:p>
            <a:pPr algn="ctr"/>
            <a:endParaRPr lang="en-US" sz="800" b="1" dirty="0"/>
          </a:p>
          <a:p>
            <a:pPr algn="ctr"/>
            <a:endParaRPr lang="en-US" sz="800" b="1" dirty="0"/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7C350DF6-11AE-4E4A-86AF-F8056BC2D9DE}"/>
              </a:ext>
            </a:extLst>
          </p:cNvPr>
          <p:cNvCxnSpPr>
            <a:cxnSpLocks/>
          </p:cNvCxnSpPr>
          <p:nvPr/>
        </p:nvCxnSpPr>
        <p:spPr>
          <a:xfrm flipH="1">
            <a:off x="3819340" y="11013956"/>
            <a:ext cx="4702" cy="236816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Group 295"/>
          <p:cNvGrpSpPr/>
          <p:nvPr/>
        </p:nvGrpSpPr>
        <p:grpSpPr>
          <a:xfrm>
            <a:off x="4611076" y="10737724"/>
            <a:ext cx="1214980" cy="1304869"/>
            <a:chOff x="7621308" y="10948137"/>
            <a:chExt cx="1214980" cy="1304869"/>
          </a:xfrm>
        </p:grpSpPr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16D0B4-6237-2645-A384-C1B927AF0552}"/>
                </a:ext>
              </a:extLst>
            </p:cNvPr>
            <p:cNvSpPr/>
            <p:nvPr/>
          </p:nvSpPr>
          <p:spPr>
            <a:xfrm>
              <a:off x="7621308" y="10948137"/>
              <a:ext cx="1214980" cy="1304869"/>
            </a:xfrm>
            <a:prstGeom prst="ellipse">
              <a:avLst/>
            </a:prstGeom>
            <a:solidFill>
              <a:srgbClr val="F8B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7112001F-C49E-A041-A930-D9070852FCB6}"/>
                </a:ext>
              </a:extLst>
            </p:cNvPr>
            <p:cNvSpPr/>
            <p:nvPr/>
          </p:nvSpPr>
          <p:spPr>
            <a:xfrm>
              <a:off x="7808262" y="111489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E2392CED-199C-044B-8C83-9528D182044C}"/>
                </a:ext>
              </a:extLst>
            </p:cNvPr>
            <p:cNvSpPr txBox="1"/>
            <p:nvPr/>
          </p:nvSpPr>
          <p:spPr>
            <a:xfrm>
              <a:off x="7805261" y="11214318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YEAR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0EC6A36B-BE5D-9742-9412-BEDB5350E9B4}"/>
                </a:ext>
              </a:extLst>
            </p:cNvPr>
            <p:cNvSpPr txBox="1"/>
            <p:nvPr/>
          </p:nvSpPr>
          <p:spPr>
            <a:xfrm>
              <a:off x="7810424" y="11272160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</a:rPr>
                <a:t>9</a:t>
              </a:r>
            </a:p>
          </p:txBody>
        </p:sp>
      </p:grp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76B9C603-E36E-4EC9-B191-4AFD4552F172}"/>
              </a:ext>
            </a:extLst>
          </p:cNvPr>
          <p:cNvCxnSpPr>
            <a:cxnSpLocks/>
          </p:cNvCxnSpPr>
          <p:nvPr/>
        </p:nvCxnSpPr>
        <p:spPr>
          <a:xfrm>
            <a:off x="1663484" y="8959169"/>
            <a:ext cx="1869" cy="241694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>
            <a:extLst>
              <a:ext uri="{FF2B5EF4-FFF2-40B4-BE49-F238E27FC236}">
                <a16:creationId xmlns:a16="http://schemas.microsoft.com/office/drawing/2014/main" id="{3D4B6EE3-2BFF-46C1-9116-67D58ED4ED7A}"/>
              </a:ext>
            </a:extLst>
          </p:cNvPr>
          <p:cNvSpPr txBox="1"/>
          <p:nvPr/>
        </p:nvSpPr>
        <p:spPr>
          <a:xfrm>
            <a:off x="2733845" y="8428562"/>
            <a:ext cx="1397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Exploring industries and working life</a:t>
            </a:r>
            <a:endParaRPr lang="en-US" sz="800" b="1" dirty="0"/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A599C8AC-C15D-4237-9D24-B177D4966BC5}"/>
              </a:ext>
            </a:extLst>
          </p:cNvPr>
          <p:cNvCxnSpPr>
            <a:cxnSpLocks/>
          </p:cNvCxnSpPr>
          <p:nvPr/>
        </p:nvCxnSpPr>
        <p:spPr>
          <a:xfrm flipH="1">
            <a:off x="3436911" y="8831557"/>
            <a:ext cx="4702" cy="236816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D8175616-8D99-48BD-9C59-232E61F5D371}"/>
              </a:ext>
            </a:extLst>
          </p:cNvPr>
          <p:cNvCxnSpPr>
            <a:cxnSpLocks/>
          </p:cNvCxnSpPr>
          <p:nvPr/>
        </p:nvCxnSpPr>
        <p:spPr>
          <a:xfrm flipV="1">
            <a:off x="1043841" y="11243712"/>
            <a:ext cx="254772" cy="21964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TextBox 403">
            <a:extLst>
              <a:ext uri="{FF2B5EF4-FFF2-40B4-BE49-F238E27FC236}">
                <a16:creationId xmlns:a16="http://schemas.microsoft.com/office/drawing/2014/main" id="{BA184BA4-2AD7-42FB-9FBD-5C6E334FD7B5}"/>
              </a:ext>
            </a:extLst>
          </p:cNvPr>
          <p:cNvSpPr txBox="1"/>
          <p:nvPr/>
        </p:nvSpPr>
        <p:spPr>
          <a:xfrm>
            <a:off x="3041575" y="9471338"/>
            <a:ext cx="75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		Focus </a:t>
            </a:r>
            <a:r>
              <a:rPr lang="en-US" sz="800" b="1" dirty="0"/>
              <a:t>on </a:t>
            </a:r>
          </a:p>
          <a:p>
            <a:pPr algn="ctr"/>
            <a:r>
              <a:rPr lang="en-US" sz="800" b="1" dirty="0" smtClean="0"/>
              <a:t>Linking my subjects to careers</a:t>
            </a:r>
            <a:endParaRPr lang="en-US" sz="800" b="1" dirty="0"/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656BA2C0-FE69-4CF3-AB86-C25D722FD55D}"/>
              </a:ext>
            </a:extLst>
          </p:cNvPr>
          <p:cNvCxnSpPr>
            <a:cxnSpLocks/>
          </p:cNvCxnSpPr>
          <p:nvPr/>
        </p:nvCxnSpPr>
        <p:spPr>
          <a:xfrm flipV="1">
            <a:off x="3432783" y="9539371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Box 405">
            <a:extLst>
              <a:ext uri="{FF2B5EF4-FFF2-40B4-BE49-F238E27FC236}">
                <a16:creationId xmlns:a16="http://schemas.microsoft.com/office/drawing/2014/main" id="{E068411E-F473-4C1F-A89B-45FFE7375301}"/>
              </a:ext>
            </a:extLst>
          </p:cNvPr>
          <p:cNvSpPr txBox="1"/>
          <p:nvPr/>
        </p:nvSpPr>
        <p:spPr>
          <a:xfrm>
            <a:off x="494612" y="11489052"/>
            <a:ext cx="97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University of Sussex inspiring assembly</a:t>
            </a:r>
            <a:endParaRPr lang="en-US" sz="800" b="1" dirty="0"/>
          </a:p>
        </p:txBody>
      </p: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8810567F-AA74-406A-94D9-64DDD1D820BD}"/>
              </a:ext>
            </a:extLst>
          </p:cNvPr>
          <p:cNvCxnSpPr>
            <a:cxnSpLocks/>
          </p:cNvCxnSpPr>
          <p:nvPr/>
        </p:nvCxnSpPr>
        <p:spPr>
          <a:xfrm flipV="1">
            <a:off x="2268586" y="11649536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xtBox 407">
            <a:extLst>
              <a:ext uri="{FF2B5EF4-FFF2-40B4-BE49-F238E27FC236}">
                <a16:creationId xmlns:a16="http://schemas.microsoft.com/office/drawing/2014/main" id="{2BBB5A64-30F0-423E-BE51-2295C90C36B4}"/>
              </a:ext>
            </a:extLst>
          </p:cNvPr>
          <p:cNvSpPr txBox="1"/>
          <p:nvPr/>
        </p:nvSpPr>
        <p:spPr>
          <a:xfrm>
            <a:off x="1646844" y="11865745"/>
            <a:ext cx="118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APPLY to become </a:t>
            </a:r>
            <a:br>
              <a:rPr lang="en-US" sz="800" b="1" dirty="0"/>
            </a:br>
            <a:r>
              <a:rPr lang="en-US" sz="800" b="1" dirty="0"/>
              <a:t>House Captain</a:t>
            </a:r>
          </a:p>
        </p:txBody>
      </p:sp>
      <p:pic>
        <p:nvPicPr>
          <p:cNvPr id="90" name="Picture 89" descr="A picture containing food&#10;&#10;Description automatically generated">
            <a:extLst>
              <a:ext uri="{FF2B5EF4-FFF2-40B4-BE49-F238E27FC236}">
                <a16:creationId xmlns:a16="http://schemas.microsoft.com/office/drawing/2014/main" id="{DE30EC52-140D-4F47-AE42-ED8E2D06B2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 b="10778"/>
          <a:stretch/>
        </p:blipFill>
        <p:spPr>
          <a:xfrm>
            <a:off x="2636028" y="11798942"/>
            <a:ext cx="520599" cy="406222"/>
          </a:xfrm>
          <a:prstGeom prst="rect">
            <a:avLst/>
          </a:prstGeom>
        </p:spPr>
      </p:pic>
      <p:sp>
        <p:nvSpPr>
          <p:cNvPr id="410" name="TextBox 409">
            <a:extLst>
              <a:ext uri="{FF2B5EF4-FFF2-40B4-BE49-F238E27FC236}">
                <a16:creationId xmlns:a16="http://schemas.microsoft.com/office/drawing/2014/main" id="{090A904A-24E2-4E6D-A334-D3BD8DC36872}"/>
              </a:ext>
            </a:extLst>
          </p:cNvPr>
          <p:cNvSpPr txBox="1"/>
          <p:nvPr/>
        </p:nvSpPr>
        <p:spPr>
          <a:xfrm>
            <a:off x="1737104" y="9743168"/>
            <a:ext cx="1057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Mock Trial: aspiring Lawyers compete</a:t>
            </a:r>
            <a:endParaRPr lang="en-US" sz="800" b="1" dirty="0"/>
          </a:p>
        </p:txBody>
      </p: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C491ADF0-351F-409F-9557-952E8B563ED8}"/>
              </a:ext>
            </a:extLst>
          </p:cNvPr>
          <p:cNvCxnSpPr>
            <a:cxnSpLocks/>
          </p:cNvCxnSpPr>
          <p:nvPr/>
        </p:nvCxnSpPr>
        <p:spPr>
          <a:xfrm flipV="1">
            <a:off x="2259955" y="9543440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TextBox 411">
            <a:extLst>
              <a:ext uri="{FF2B5EF4-FFF2-40B4-BE49-F238E27FC236}">
                <a16:creationId xmlns:a16="http://schemas.microsoft.com/office/drawing/2014/main" id="{B86B15DB-CC04-41D5-947D-969135321683}"/>
              </a:ext>
            </a:extLst>
          </p:cNvPr>
          <p:cNvSpPr txBox="1"/>
          <p:nvPr/>
        </p:nvSpPr>
        <p:spPr>
          <a:xfrm>
            <a:off x="5684177" y="8614900"/>
            <a:ext cx="1720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GCSE and BTEC courses begin </a:t>
            </a:r>
            <a:endParaRPr lang="en-US" sz="800" b="1" dirty="0"/>
          </a:p>
        </p:txBody>
      </p: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834AD824-E5F2-44A5-83D1-94014063A970}"/>
              </a:ext>
            </a:extLst>
          </p:cNvPr>
          <p:cNvCxnSpPr>
            <a:cxnSpLocks/>
          </p:cNvCxnSpPr>
          <p:nvPr/>
        </p:nvCxnSpPr>
        <p:spPr>
          <a:xfrm flipV="1">
            <a:off x="6746453" y="9586986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0E7C0D02-C91C-49F1-A43D-FC0E14BD0E3E}"/>
              </a:ext>
            </a:extLst>
          </p:cNvPr>
          <p:cNvCxnSpPr>
            <a:cxnSpLocks/>
          </p:cNvCxnSpPr>
          <p:nvPr/>
        </p:nvCxnSpPr>
        <p:spPr>
          <a:xfrm flipH="1">
            <a:off x="6180831" y="8876754"/>
            <a:ext cx="4702" cy="236816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E9538DBA-573E-4C43-A586-20C005A23835}"/>
              </a:ext>
            </a:extLst>
          </p:cNvPr>
          <p:cNvCxnSpPr>
            <a:cxnSpLocks/>
          </p:cNvCxnSpPr>
          <p:nvPr/>
        </p:nvCxnSpPr>
        <p:spPr>
          <a:xfrm flipV="1">
            <a:off x="5388696" y="13885417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C5858790-5D61-4DB7-B541-37DE8484EE3F}"/>
              </a:ext>
            </a:extLst>
          </p:cNvPr>
          <p:cNvCxnSpPr>
            <a:cxnSpLocks/>
          </p:cNvCxnSpPr>
          <p:nvPr/>
        </p:nvCxnSpPr>
        <p:spPr>
          <a:xfrm flipH="1">
            <a:off x="8644150" y="7339764"/>
            <a:ext cx="205954" cy="0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TextBox 427">
            <a:extLst>
              <a:ext uri="{FF2B5EF4-FFF2-40B4-BE49-F238E27FC236}">
                <a16:creationId xmlns:a16="http://schemas.microsoft.com/office/drawing/2014/main" id="{62AC6640-F91E-4441-985D-D060D91AB5DF}"/>
              </a:ext>
            </a:extLst>
          </p:cNvPr>
          <p:cNvSpPr txBox="1"/>
          <p:nvPr/>
        </p:nvSpPr>
        <p:spPr>
          <a:xfrm>
            <a:off x="8749260" y="6914994"/>
            <a:ext cx="975765" cy="34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Apprenticeship assembly</a:t>
            </a:r>
            <a:endParaRPr lang="en-US" sz="800" b="1" dirty="0"/>
          </a:p>
        </p:txBody>
      </p:sp>
      <p:pic>
        <p:nvPicPr>
          <p:cNvPr id="429" name="Picture 428" descr="See the source image">
            <a:extLst>
              <a:ext uri="{FF2B5EF4-FFF2-40B4-BE49-F238E27FC236}">
                <a16:creationId xmlns:a16="http://schemas.microsoft.com/office/drawing/2014/main" id="{2F6FACE2-3713-49E8-936C-526771B200E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38" y="7708235"/>
            <a:ext cx="559377" cy="3638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F953C7AE-506A-4646-AA12-23535C4B1AF4}"/>
              </a:ext>
            </a:extLst>
          </p:cNvPr>
          <p:cNvCxnSpPr>
            <a:cxnSpLocks/>
          </p:cNvCxnSpPr>
          <p:nvPr/>
        </p:nvCxnSpPr>
        <p:spPr>
          <a:xfrm>
            <a:off x="8196439" y="7903849"/>
            <a:ext cx="186151" cy="0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TextBox 430">
            <a:extLst>
              <a:ext uri="{FF2B5EF4-FFF2-40B4-BE49-F238E27FC236}">
                <a16:creationId xmlns:a16="http://schemas.microsoft.com/office/drawing/2014/main" id="{3A8ACA4F-4E39-4091-8BA0-8BB254C0E9F9}"/>
              </a:ext>
            </a:extLst>
          </p:cNvPr>
          <p:cNvSpPr txBox="1"/>
          <p:nvPr/>
        </p:nvSpPr>
        <p:spPr>
          <a:xfrm>
            <a:off x="7264209" y="7667042"/>
            <a:ext cx="1016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College taster days</a:t>
            </a:r>
            <a:endParaRPr lang="en-US" sz="800" b="1" dirty="0"/>
          </a:p>
        </p:txBody>
      </p: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18A3F9DC-8513-45F4-B297-ABE22D63F3C2}"/>
              </a:ext>
            </a:extLst>
          </p:cNvPr>
          <p:cNvCxnSpPr>
            <a:cxnSpLocks/>
          </p:cNvCxnSpPr>
          <p:nvPr/>
        </p:nvCxnSpPr>
        <p:spPr>
          <a:xfrm flipV="1">
            <a:off x="7907335" y="9539371"/>
            <a:ext cx="44190" cy="253147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TextBox 434">
            <a:extLst>
              <a:ext uri="{FF2B5EF4-FFF2-40B4-BE49-F238E27FC236}">
                <a16:creationId xmlns:a16="http://schemas.microsoft.com/office/drawing/2014/main" id="{E6C525E7-DB54-4DC7-93E2-822C9F5BB59F}"/>
              </a:ext>
            </a:extLst>
          </p:cNvPr>
          <p:cNvSpPr txBox="1"/>
          <p:nvPr/>
        </p:nvSpPr>
        <p:spPr>
          <a:xfrm>
            <a:off x="8840219" y="8263466"/>
            <a:ext cx="888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University taster day</a:t>
            </a:r>
            <a:endParaRPr lang="en-US" sz="800" b="1" dirty="0"/>
          </a:p>
        </p:txBody>
      </p: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C0545DAD-E7AF-44F0-A134-D4BDF01D65AD}"/>
              </a:ext>
            </a:extLst>
          </p:cNvPr>
          <p:cNvCxnSpPr>
            <a:cxnSpLocks/>
          </p:cNvCxnSpPr>
          <p:nvPr/>
        </p:nvCxnSpPr>
        <p:spPr>
          <a:xfrm flipH="1">
            <a:off x="8827975" y="8508081"/>
            <a:ext cx="172426" cy="0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141956F6-C68F-4350-AC24-8FE32670591A}"/>
              </a:ext>
            </a:extLst>
          </p:cNvPr>
          <p:cNvCxnSpPr>
            <a:cxnSpLocks/>
          </p:cNvCxnSpPr>
          <p:nvPr/>
        </p:nvCxnSpPr>
        <p:spPr>
          <a:xfrm flipH="1" flipV="1">
            <a:off x="8546716" y="9235151"/>
            <a:ext cx="148790" cy="90267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Rectangle 377">
            <a:extLst>
              <a:ext uri="{FF2B5EF4-FFF2-40B4-BE49-F238E27FC236}">
                <a16:creationId xmlns:a16="http://schemas.microsoft.com/office/drawing/2014/main" id="{5FD74BBD-2B11-42A8-88BD-B3037A8C3ABB}"/>
              </a:ext>
            </a:extLst>
          </p:cNvPr>
          <p:cNvSpPr/>
          <p:nvPr/>
        </p:nvSpPr>
        <p:spPr>
          <a:xfrm rot="9094388">
            <a:off x="1594184" y="5073765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E7F3B1-7B42-46F8-918C-998267085D0F}"/>
              </a:ext>
            </a:extLst>
          </p:cNvPr>
          <p:cNvGrpSpPr/>
          <p:nvPr/>
        </p:nvGrpSpPr>
        <p:grpSpPr>
          <a:xfrm>
            <a:off x="980276" y="4947106"/>
            <a:ext cx="868877" cy="856243"/>
            <a:chOff x="3301352" y="5614422"/>
            <a:chExt cx="917005" cy="7501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F884B47-0DE3-46D1-96D5-71EA03AA0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01352" y="5614422"/>
              <a:ext cx="917005" cy="7501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77A742-123C-4966-99EF-21977B442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4458" t="26813" r="24930" b="59886"/>
            <a:stretch/>
          </p:blipFill>
          <p:spPr>
            <a:xfrm>
              <a:off x="3509222" y="5742486"/>
              <a:ext cx="494703" cy="130014"/>
            </a:xfrm>
            <a:prstGeom prst="rect">
              <a:avLst/>
            </a:prstGeom>
          </p:spPr>
        </p:pic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A20D5CDC-36DC-4B0D-AF5A-E0EDC2EDFEB7}"/>
              </a:ext>
            </a:extLst>
          </p:cNvPr>
          <p:cNvSpPr txBox="1"/>
          <p:nvPr/>
        </p:nvSpPr>
        <p:spPr>
          <a:xfrm flipH="1">
            <a:off x="2570926" y="7600095"/>
            <a:ext cx="114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Careers Interviews and action plans with </a:t>
            </a:r>
            <a:r>
              <a:rPr lang="en-US" sz="800" b="1" dirty="0" err="1" smtClean="0"/>
              <a:t>Ms</a:t>
            </a:r>
            <a:r>
              <a:rPr lang="en-US" sz="800" b="1" dirty="0" smtClean="0"/>
              <a:t> Cashmore</a:t>
            </a:r>
            <a:endParaRPr lang="en-US" sz="800" b="1" dirty="0"/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60359A8A-A198-467F-B9DF-1B8D3BB7C78A}"/>
              </a:ext>
            </a:extLst>
          </p:cNvPr>
          <p:cNvSpPr txBox="1"/>
          <p:nvPr/>
        </p:nvSpPr>
        <p:spPr>
          <a:xfrm>
            <a:off x="1740382" y="5587390"/>
            <a:ext cx="1074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Prepare for Post 16 courses next year…</a:t>
            </a:r>
          </a:p>
        </p:txBody>
      </p: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344EA58A-9F32-4BD2-B6A2-FB941067B35A}"/>
              </a:ext>
            </a:extLst>
          </p:cNvPr>
          <p:cNvCxnSpPr>
            <a:cxnSpLocks/>
          </p:cNvCxnSpPr>
          <p:nvPr/>
        </p:nvCxnSpPr>
        <p:spPr>
          <a:xfrm flipH="1" flipV="1">
            <a:off x="1968488" y="5303593"/>
            <a:ext cx="104956" cy="16992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TextBox 441">
            <a:extLst>
              <a:ext uri="{FF2B5EF4-FFF2-40B4-BE49-F238E27FC236}">
                <a16:creationId xmlns:a16="http://schemas.microsoft.com/office/drawing/2014/main" id="{9D798CC1-115E-4D6F-BD9A-788764EFD2E3}"/>
              </a:ext>
            </a:extLst>
          </p:cNvPr>
          <p:cNvSpPr txBox="1"/>
          <p:nvPr/>
        </p:nvSpPr>
        <p:spPr>
          <a:xfrm>
            <a:off x="4392628" y="7538528"/>
            <a:ext cx="702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The Big Interview</a:t>
            </a:r>
            <a:endParaRPr lang="en-US" sz="800" b="1" dirty="0"/>
          </a:p>
        </p:txBody>
      </p: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31FD9927-9543-418F-A556-5C1E32CF222A}"/>
              </a:ext>
            </a:extLst>
          </p:cNvPr>
          <p:cNvCxnSpPr>
            <a:cxnSpLocks/>
          </p:cNvCxnSpPr>
          <p:nvPr/>
        </p:nvCxnSpPr>
        <p:spPr>
          <a:xfrm flipV="1">
            <a:off x="4732446" y="7324438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TextBox 443">
            <a:extLst>
              <a:ext uri="{FF2B5EF4-FFF2-40B4-BE49-F238E27FC236}">
                <a16:creationId xmlns:a16="http://schemas.microsoft.com/office/drawing/2014/main" id="{8F6E5503-1085-47CA-A8D4-7EEDA14E5F13}"/>
              </a:ext>
            </a:extLst>
          </p:cNvPr>
          <p:cNvSpPr txBox="1"/>
          <p:nvPr/>
        </p:nvSpPr>
        <p:spPr>
          <a:xfrm>
            <a:off x="4307854" y="6352313"/>
            <a:ext cx="894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Revision for </a:t>
            </a:r>
          </a:p>
          <a:p>
            <a:pPr algn="ctr"/>
            <a:r>
              <a:rPr lang="en-US" sz="800" b="1" dirty="0"/>
              <a:t>Summer EXAMS</a:t>
            </a:r>
          </a:p>
        </p:txBody>
      </p: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A9144D51-39CF-4969-82FC-CFAE1EB9586E}"/>
              </a:ext>
            </a:extLst>
          </p:cNvPr>
          <p:cNvCxnSpPr>
            <a:cxnSpLocks/>
          </p:cNvCxnSpPr>
          <p:nvPr/>
        </p:nvCxnSpPr>
        <p:spPr>
          <a:xfrm>
            <a:off x="4716635" y="6696529"/>
            <a:ext cx="2432" cy="17038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extBox 447">
            <a:extLst>
              <a:ext uri="{FF2B5EF4-FFF2-40B4-BE49-F238E27FC236}">
                <a16:creationId xmlns:a16="http://schemas.microsoft.com/office/drawing/2014/main" id="{2530D236-ED62-4457-905B-985A4BDA3802}"/>
              </a:ext>
            </a:extLst>
          </p:cNvPr>
          <p:cNvSpPr txBox="1"/>
          <p:nvPr/>
        </p:nvSpPr>
        <p:spPr>
          <a:xfrm>
            <a:off x="7266501" y="8457214"/>
            <a:ext cx="896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Understanding how to get into competitive Universities</a:t>
            </a:r>
            <a:endParaRPr lang="en-US" sz="800" b="1" dirty="0"/>
          </a:p>
        </p:txBody>
      </p: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72CB124C-8A74-42EA-9255-B2C55EB05A25}"/>
              </a:ext>
            </a:extLst>
          </p:cNvPr>
          <p:cNvCxnSpPr>
            <a:cxnSpLocks/>
          </p:cNvCxnSpPr>
          <p:nvPr/>
        </p:nvCxnSpPr>
        <p:spPr>
          <a:xfrm>
            <a:off x="8133718" y="8606713"/>
            <a:ext cx="178268" cy="0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" name="Picture 449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D8A0EC9F-AED1-416E-82D4-7CB5A1F320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88" y="8094120"/>
            <a:ext cx="449283" cy="336962"/>
          </a:xfrm>
          <a:prstGeom prst="rect">
            <a:avLst/>
          </a:prstGeom>
        </p:spPr>
      </p:pic>
      <p:sp>
        <p:nvSpPr>
          <p:cNvPr id="466" name="TextBox 465">
            <a:extLst>
              <a:ext uri="{FF2B5EF4-FFF2-40B4-BE49-F238E27FC236}">
                <a16:creationId xmlns:a16="http://schemas.microsoft.com/office/drawing/2014/main" id="{1857685E-DB88-48E7-BC49-C3E70A35427F}"/>
              </a:ext>
            </a:extLst>
          </p:cNvPr>
          <p:cNvSpPr txBox="1"/>
          <p:nvPr/>
        </p:nvSpPr>
        <p:spPr>
          <a:xfrm>
            <a:off x="1120179" y="7459232"/>
            <a:ext cx="790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College Visits</a:t>
            </a:r>
            <a:endParaRPr lang="en-US" sz="8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903A42-6254-4C7D-87D6-F78F8CD3324B}"/>
              </a:ext>
            </a:extLst>
          </p:cNvPr>
          <p:cNvGrpSpPr/>
          <p:nvPr/>
        </p:nvGrpSpPr>
        <p:grpSpPr>
          <a:xfrm>
            <a:off x="166385" y="6280090"/>
            <a:ext cx="814238" cy="363870"/>
            <a:chOff x="112888" y="6285919"/>
            <a:chExt cx="814238" cy="363870"/>
          </a:xfrm>
        </p:grpSpPr>
        <p:pic>
          <p:nvPicPr>
            <p:cNvPr id="464" name="Picture 463" descr="See the source image">
              <a:extLst>
                <a:ext uri="{FF2B5EF4-FFF2-40B4-BE49-F238E27FC236}">
                  <a16:creationId xmlns:a16="http://schemas.microsoft.com/office/drawing/2014/main" id="{0FE11762-218F-41C2-A220-EF9681EE25C1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47"/>
            <a:stretch/>
          </p:blipFill>
          <p:spPr bwMode="auto">
            <a:xfrm>
              <a:off x="112888" y="6285919"/>
              <a:ext cx="331447" cy="3638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Picture 468" descr="A group of people standing in a room&#10;&#10;Description automatically generated">
              <a:extLst>
                <a:ext uri="{FF2B5EF4-FFF2-40B4-BE49-F238E27FC236}">
                  <a16:creationId xmlns:a16="http://schemas.microsoft.com/office/drawing/2014/main" id="{4F106124-6280-46C9-9BD6-452F340BA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5" t="29851" r="43717" b="22388"/>
            <a:stretch/>
          </p:blipFill>
          <p:spPr>
            <a:xfrm>
              <a:off x="459652" y="6285919"/>
              <a:ext cx="467474" cy="363248"/>
            </a:xfrm>
            <a:prstGeom prst="rect">
              <a:avLst/>
            </a:prstGeom>
          </p:spPr>
        </p:pic>
      </p:grp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04F067C3-B38D-4127-BA26-7944B157A163}"/>
              </a:ext>
            </a:extLst>
          </p:cNvPr>
          <p:cNvCxnSpPr>
            <a:cxnSpLocks/>
          </p:cNvCxnSpPr>
          <p:nvPr/>
        </p:nvCxnSpPr>
        <p:spPr>
          <a:xfrm flipH="1">
            <a:off x="8758996" y="3233489"/>
            <a:ext cx="205954" cy="0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EA8260-C7A3-4D7D-95DA-ED4D3DD91B18}"/>
              </a:ext>
            </a:extLst>
          </p:cNvPr>
          <p:cNvCxnSpPr/>
          <p:nvPr/>
        </p:nvCxnSpPr>
        <p:spPr>
          <a:xfrm flipV="1">
            <a:off x="8951835" y="2470315"/>
            <a:ext cx="0" cy="763174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7C11377E-527D-4DBD-B58A-6B8111CB1762}"/>
              </a:ext>
            </a:extLst>
          </p:cNvPr>
          <p:cNvSpPr txBox="1"/>
          <p:nvPr/>
        </p:nvSpPr>
        <p:spPr>
          <a:xfrm>
            <a:off x="3051683" y="5349171"/>
            <a:ext cx="2297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START </a:t>
            </a:r>
            <a:r>
              <a:rPr lang="en-US" sz="800" b="1" dirty="0" smtClean="0"/>
              <a:t>your A levels and BTECS</a:t>
            </a:r>
            <a:endParaRPr lang="en-US" sz="800" b="1" dirty="0"/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31F70B62-1999-4D65-98CB-7C5F294B9DEB}"/>
              </a:ext>
            </a:extLst>
          </p:cNvPr>
          <p:cNvCxnSpPr>
            <a:cxnSpLocks/>
          </p:cNvCxnSpPr>
          <p:nvPr/>
        </p:nvCxnSpPr>
        <p:spPr>
          <a:xfrm flipV="1">
            <a:off x="4181110" y="5178266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5" name="Rectangle 474">
            <a:extLst>
              <a:ext uri="{FF2B5EF4-FFF2-40B4-BE49-F238E27FC236}">
                <a16:creationId xmlns:a16="http://schemas.microsoft.com/office/drawing/2014/main" id="{F1F9DEB0-B207-4620-85E3-525856ABF4BC}"/>
              </a:ext>
            </a:extLst>
          </p:cNvPr>
          <p:cNvSpPr/>
          <p:nvPr/>
        </p:nvSpPr>
        <p:spPr>
          <a:xfrm>
            <a:off x="2219124" y="4939935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314" name="Group 313"/>
          <p:cNvGrpSpPr/>
          <p:nvPr/>
        </p:nvGrpSpPr>
        <p:grpSpPr>
          <a:xfrm>
            <a:off x="2315127" y="4332980"/>
            <a:ext cx="1214980" cy="1304869"/>
            <a:chOff x="7621308" y="10948137"/>
            <a:chExt cx="1214980" cy="1304869"/>
          </a:xfrm>
        </p:grpSpPr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A716D0B4-6237-2645-A384-C1B927AF0552}"/>
                </a:ext>
              </a:extLst>
            </p:cNvPr>
            <p:cNvSpPr/>
            <p:nvPr/>
          </p:nvSpPr>
          <p:spPr>
            <a:xfrm>
              <a:off x="7621308" y="10948137"/>
              <a:ext cx="1214980" cy="1304869"/>
            </a:xfrm>
            <a:prstGeom prst="ellipse">
              <a:avLst/>
            </a:prstGeom>
            <a:solidFill>
              <a:srgbClr val="F8B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7112001F-C49E-A041-A930-D9070852FCB6}"/>
                </a:ext>
              </a:extLst>
            </p:cNvPr>
            <p:cNvSpPr/>
            <p:nvPr/>
          </p:nvSpPr>
          <p:spPr>
            <a:xfrm>
              <a:off x="7808262" y="111489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E2392CED-199C-044B-8C83-9528D182044C}"/>
                </a:ext>
              </a:extLst>
            </p:cNvPr>
            <p:cNvSpPr txBox="1"/>
            <p:nvPr/>
          </p:nvSpPr>
          <p:spPr>
            <a:xfrm>
              <a:off x="7805261" y="11214318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YEAR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0EC6A36B-BE5D-9742-9412-BEDB5350E9B4}"/>
                </a:ext>
              </a:extLst>
            </p:cNvPr>
            <p:cNvSpPr txBox="1"/>
            <p:nvPr/>
          </p:nvSpPr>
          <p:spPr>
            <a:xfrm>
              <a:off x="7798617" y="11250849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</a:rPr>
                <a:t>12</a:t>
              </a:r>
            </a:p>
          </p:txBody>
        </p:sp>
      </p:grp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08851B29-E200-4D87-82F0-1838CA55C3B4}"/>
              </a:ext>
            </a:extLst>
          </p:cNvPr>
          <p:cNvCxnSpPr>
            <a:cxnSpLocks/>
          </p:cNvCxnSpPr>
          <p:nvPr/>
        </p:nvCxnSpPr>
        <p:spPr>
          <a:xfrm flipV="1">
            <a:off x="7467916" y="5237387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6" name="TextBox 485">
            <a:extLst>
              <a:ext uri="{FF2B5EF4-FFF2-40B4-BE49-F238E27FC236}">
                <a16:creationId xmlns:a16="http://schemas.microsoft.com/office/drawing/2014/main" id="{BC73C38D-A66A-427E-A441-6C13C522AC17}"/>
              </a:ext>
            </a:extLst>
          </p:cNvPr>
          <p:cNvSpPr txBox="1"/>
          <p:nvPr/>
        </p:nvSpPr>
        <p:spPr>
          <a:xfrm>
            <a:off x="6873514" y="5403099"/>
            <a:ext cx="1322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 smtClean="0"/>
              <a:t>Maths</a:t>
            </a:r>
            <a:r>
              <a:rPr lang="en-US" sz="800" b="1" dirty="0" smtClean="0"/>
              <a:t> and finance workshops</a:t>
            </a:r>
            <a:endParaRPr lang="en-US" sz="800" b="1" dirty="0"/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74948670-0A92-4602-A164-F720D3CFD99E}"/>
              </a:ext>
            </a:extLst>
          </p:cNvPr>
          <p:cNvSpPr txBox="1"/>
          <p:nvPr/>
        </p:nvSpPr>
        <p:spPr>
          <a:xfrm>
            <a:off x="7799636" y="5317645"/>
            <a:ext cx="10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How to set up your own business</a:t>
            </a:r>
            <a:endParaRPr lang="en-US" sz="800" b="1" dirty="0"/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8176D9E3-2DD4-490C-BEA2-BCB34B139248}"/>
              </a:ext>
            </a:extLst>
          </p:cNvPr>
          <p:cNvCxnSpPr>
            <a:cxnSpLocks/>
          </p:cNvCxnSpPr>
          <p:nvPr/>
        </p:nvCxnSpPr>
        <p:spPr>
          <a:xfrm flipH="1" flipV="1">
            <a:off x="8105962" y="5201767"/>
            <a:ext cx="101066" cy="144418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" name="TextBox 500">
            <a:extLst>
              <a:ext uri="{FF2B5EF4-FFF2-40B4-BE49-F238E27FC236}">
                <a16:creationId xmlns:a16="http://schemas.microsoft.com/office/drawing/2014/main" id="{3A9AC7CF-F409-466D-845A-7BB81025CB6F}"/>
              </a:ext>
            </a:extLst>
          </p:cNvPr>
          <p:cNvSpPr txBox="1"/>
          <p:nvPr/>
        </p:nvSpPr>
        <p:spPr>
          <a:xfrm>
            <a:off x="5573828" y="5430122"/>
            <a:ext cx="1151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Industry Visits</a:t>
            </a:r>
            <a:endParaRPr lang="en-US" sz="800" b="1" dirty="0"/>
          </a:p>
        </p:txBody>
      </p: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12019B4D-979E-4932-A187-56E876A1D0B9}"/>
              </a:ext>
            </a:extLst>
          </p:cNvPr>
          <p:cNvCxnSpPr>
            <a:cxnSpLocks/>
          </p:cNvCxnSpPr>
          <p:nvPr/>
        </p:nvCxnSpPr>
        <p:spPr>
          <a:xfrm flipH="1">
            <a:off x="8806732" y="3562518"/>
            <a:ext cx="158218" cy="0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TextBox 504">
            <a:extLst>
              <a:ext uri="{FF2B5EF4-FFF2-40B4-BE49-F238E27FC236}">
                <a16:creationId xmlns:a16="http://schemas.microsoft.com/office/drawing/2014/main" id="{63A70AD2-ACCC-442D-87E3-14180946B5AE}"/>
              </a:ext>
            </a:extLst>
          </p:cNvPr>
          <p:cNvSpPr txBox="1"/>
          <p:nvPr/>
        </p:nvSpPr>
        <p:spPr>
          <a:xfrm>
            <a:off x="8776489" y="3328972"/>
            <a:ext cx="1016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Work </a:t>
            </a:r>
            <a:r>
              <a:rPr lang="en-US" sz="800" b="1" dirty="0" smtClean="0"/>
              <a:t>Experience</a:t>
            </a:r>
            <a:endParaRPr lang="en-US" sz="800" b="1" dirty="0"/>
          </a:p>
        </p:txBody>
      </p: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E49ADFF4-75C6-416D-8AD9-554C5D797162}"/>
              </a:ext>
            </a:extLst>
          </p:cNvPr>
          <p:cNvCxnSpPr>
            <a:cxnSpLocks/>
          </p:cNvCxnSpPr>
          <p:nvPr/>
        </p:nvCxnSpPr>
        <p:spPr>
          <a:xfrm flipV="1">
            <a:off x="6134929" y="5250039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Rectangle 510">
            <a:extLst>
              <a:ext uri="{FF2B5EF4-FFF2-40B4-BE49-F238E27FC236}">
                <a16:creationId xmlns:a16="http://schemas.microsoft.com/office/drawing/2014/main" id="{F45E3307-8948-4A28-B9F5-942B8A3213C6}"/>
              </a:ext>
            </a:extLst>
          </p:cNvPr>
          <p:cNvSpPr/>
          <p:nvPr/>
        </p:nvSpPr>
        <p:spPr>
          <a:xfrm>
            <a:off x="6779802" y="7122817"/>
            <a:ext cx="439420" cy="7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283" name="Group 282"/>
          <p:cNvGrpSpPr/>
          <p:nvPr/>
        </p:nvGrpSpPr>
        <p:grpSpPr>
          <a:xfrm>
            <a:off x="5912182" y="6468558"/>
            <a:ext cx="1214980" cy="1304869"/>
            <a:chOff x="7621308" y="10948137"/>
            <a:chExt cx="1214980" cy="1304869"/>
          </a:xfrm>
        </p:grpSpPr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A716D0B4-6237-2645-A384-C1B927AF0552}"/>
                </a:ext>
              </a:extLst>
            </p:cNvPr>
            <p:cNvSpPr/>
            <p:nvPr/>
          </p:nvSpPr>
          <p:spPr>
            <a:xfrm>
              <a:off x="7621308" y="10948137"/>
              <a:ext cx="1214980" cy="1304869"/>
            </a:xfrm>
            <a:prstGeom prst="ellipse">
              <a:avLst/>
            </a:prstGeom>
            <a:solidFill>
              <a:srgbClr val="F8B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7112001F-C49E-A041-A930-D9070852FCB6}"/>
                </a:ext>
              </a:extLst>
            </p:cNvPr>
            <p:cNvSpPr/>
            <p:nvPr/>
          </p:nvSpPr>
          <p:spPr>
            <a:xfrm>
              <a:off x="7808262" y="111489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E2392CED-199C-044B-8C83-9528D182044C}"/>
                </a:ext>
              </a:extLst>
            </p:cNvPr>
            <p:cNvSpPr txBox="1"/>
            <p:nvPr/>
          </p:nvSpPr>
          <p:spPr>
            <a:xfrm>
              <a:off x="7804790" y="11202551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YEAR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0EC6A36B-BE5D-9742-9412-BEDB5350E9B4}"/>
                </a:ext>
              </a:extLst>
            </p:cNvPr>
            <p:cNvSpPr txBox="1"/>
            <p:nvPr/>
          </p:nvSpPr>
          <p:spPr>
            <a:xfrm>
              <a:off x="7811486" y="11233935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</a:rPr>
                <a:t>11</a:t>
              </a:r>
            </a:p>
          </p:txBody>
        </p:sp>
      </p:grpSp>
      <p:sp>
        <p:nvSpPr>
          <p:cNvPr id="516" name="TextBox 515">
            <a:extLst>
              <a:ext uri="{FF2B5EF4-FFF2-40B4-BE49-F238E27FC236}">
                <a16:creationId xmlns:a16="http://schemas.microsoft.com/office/drawing/2014/main" id="{DC0C179C-68CC-4563-AEB9-478DC4D1F468}"/>
              </a:ext>
            </a:extLst>
          </p:cNvPr>
          <p:cNvSpPr txBox="1"/>
          <p:nvPr/>
        </p:nvSpPr>
        <p:spPr>
          <a:xfrm>
            <a:off x="3164079" y="4172069"/>
            <a:ext cx="1217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UCAS fair- </a:t>
            </a:r>
            <a:r>
              <a:rPr lang="en-US" sz="800" b="1" dirty="0" smtClean="0"/>
              <a:t>my </a:t>
            </a:r>
            <a:r>
              <a:rPr lang="en-US" sz="800" b="1" dirty="0" smtClean="0"/>
              <a:t>options after year 13</a:t>
            </a:r>
            <a:endParaRPr lang="en-US" sz="800" b="1" dirty="0"/>
          </a:p>
        </p:txBody>
      </p: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A7769088-7455-4A8F-9D23-CAC62438000E}"/>
              </a:ext>
            </a:extLst>
          </p:cNvPr>
          <p:cNvCxnSpPr>
            <a:cxnSpLocks/>
          </p:cNvCxnSpPr>
          <p:nvPr/>
        </p:nvCxnSpPr>
        <p:spPr>
          <a:xfrm>
            <a:off x="3793201" y="4563940"/>
            <a:ext cx="0" cy="169885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TextBox 517">
            <a:extLst>
              <a:ext uri="{FF2B5EF4-FFF2-40B4-BE49-F238E27FC236}">
                <a16:creationId xmlns:a16="http://schemas.microsoft.com/office/drawing/2014/main" id="{CCF179F4-0EF3-4876-98D4-EA3E2C9680EA}"/>
              </a:ext>
            </a:extLst>
          </p:cNvPr>
          <p:cNvSpPr txBox="1"/>
          <p:nvPr/>
        </p:nvSpPr>
        <p:spPr>
          <a:xfrm>
            <a:off x="5131269" y="4202425"/>
            <a:ext cx="1361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/>
          </a:p>
          <a:p>
            <a:pPr algn="ctr"/>
            <a:r>
              <a:rPr lang="en-US" sz="800" b="1" dirty="0" smtClean="0"/>
              <a:t>Enrichment </a:t>
            </a:r>
            <a:r>
              <a:rPr lang="en-US" sz="800" b="1" dirty="0" smtClean="0"/>
              <a:t>clubs</a:t>
            </a:r>
            <a:endParaRPr lang="en-US" sz="800" b="1" dirty="0"/>
          </a:p>
        </p:txBody>
      </p: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3366148F-E8BF-4949-B965-A97D34218FD2}"/>
              </a:ext>
            </a:extLst>
          </p:cNvPr>
          <p:cNvCxnSpPr>
            <a:cxnSpLocks/>
          </p:cNvCxnSpPr>
          <p:nvPr/>
        </p:nvCxnSpPr>
        <p:spPr>
          <a:xfrm>
            <a:off x="5901992" y="4610088"/>
            <a:ext cx="0" cy="169885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" name="Picture 521" descr="Image">
            <a:extLst>
              <a:ext uri="{FF2B5EF4-FFF2-40B4-BE49-F238E27FC236}">
                <a16:creationId xmlns:a16="http://schemas.microsoft.com/office/drawing/2014/main" id="{DB4EDAD0-8500-4650-869C-F9562933F78E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718" y="3953142"/>
            <a:ext cx="582952" cy="4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TextBox 522">
            <a:extLst>
              <a:ext uri="{FF2B5EF4-FFF2-40B4-BE49-F238E27FC236}">
                <a16:creationId xmlns:a16="http://schemas.microsoft.com/office/drawing/2014/main" id="{F9D20927-9066-46C5-BD17-527E531C21E3}"/>
              </a:ext>
            </a:extLst>
          </p:cNvPr>
          <p:cNvSpPr txBox="1"/>
          <p:nvPr/>
        </p:nvSpPr>
        <p:spPr>
          <a:xfrm>
            <a:off x="8766200" y="4385803"/>
            <a:ext cx="10160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University Visits</a:t>
            </a:r>
            <a:endParaRPr lang="en-US" sz="800" b="1" dirty="0"/>
          </a:p>
        </p:txBody>
      </p: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367608AF-40EC-45A2-B289-F1A218D58D53}"/>
              </a:ext>
            </a:extLst>
          </p:cNvPr>
          <p:cNvCxnSpPr>
            <a:cxnSpLocks/>
          </p:cNvCxnSpPr>
          <p:nvPr/>
        </p:nvCxnSpPr>
        <p:spPr>
          <a:xfrm flipH="1">
            <a:off x="8730414" y="4571076"/>
            <a:ext cx="205954" cy="0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5" name="TextBox 524">
            <a:extLst>
              <a:ext uri="{FF2B5EF4-FFF2-40B4-BE49-F238E27FC236}">
                <a16:creationId xmlns:a16="http://schemas.microsoft.com/office/drawing/2014/main" id="{35440E11-514F-4902-904C-4C8FAFAD6CD1}"/>
              </a:ext>
            </a:extLst>
          </p:cNvPr>
          <p:cNvSpPr txBox="1"/>
          <p:nvPr/>
        </p:nvSpPr>
        <p:spPr>
          <a:xfrm>
            <a:off x="4945724" y="1986367"/>
            <a:ext cx="113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Practice your interview technique with UK Power Networks</a:t>
            </a:r>
            <a:endParaRPr lang="en-US" sz="800" b="1" dirty="0"/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ADB0BEA0-00C1-4889-B72F-C38B1547191F}"/>
              </a:ext>
            </a:extLst>
          </p:cNvPr>
          <p:cNvSpPr txBox="1"/>
          <p:nvPr/>
        </p:nvSpPr>
        <p:spPr>
          <a:xfrm>
            <a:off x="5880914" y="3439347"/>
            <a:ext cx="1322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Apprenticeship assembly and workshops</a:t>
            </a:r>
            <a:endParaRPr lang="en-US" sz="800" b="1" dirty="0"/>
          </a:p>
        </p:txBody>
      </p: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67BEA15D-09E4-4E33-BD8D-61FCC1D762CF}"/>
              </a:ext>
            </a:extLst>
          </p:cNvPr>
          <p:cNvCxnSpPr>
            <a:cxnSpLocks/>
          </p:cNvCxnSpPr>
          <p:nvPr/>
        </p:nvCxnSpPr>
        <p:spPr>
          <a:xfrm>
            <a:off x="8252214" y="4112558"/>
            <a:ext cx="186151" cy="0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" name="TextBox 532">
            <a:extLst>
              <a:ext uri="{FF2B5EF4-FFF2-40B4-BE49-F238E27FC236}">
                <a16:creationId xmlns:a16="http://schemas.microsoft.com/office/drawing/2014/main" id="{0F640855-C10D-44DD-B5FC-6EB21B9E5FE8}"/>
              </a:ext>
            </a:extLst>
          </p:cNvPr>
          <p:cNvSpPr txBox="1"/>
          <p:nvPr/>
        </p:nvSpPr>
        <p:spPr>
          <a:xfrm>
            <a:off x="7541364" y="3929612"/>
            <a:ext cx="784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Public speaking competitions</a:t>
            </a:r>
            <a:endParaRPr lang="en-US" sz="800" b="1" dirty="0"/>
          </a:p>
        </p:txBody>
      </p:sp>
      <p:pic>
        <p:nvPicPr>
          <p:cNvPr id="534" name="Picture 533">
            <a:extLst>
              <a:ext uri="{FF2B5EF4-FFF2-40B4-BE49-F238E27FC236}">
                <a16:creationId xmlns:a16="http://schemas.microsoft.com/office/drawing/2014/main" id="{C9DB7728-D5AD-4351-BCB3-A062BAC182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54" y="3572309"/>
            <a:ext cx="477757" cy="336108"/>
          </a:xfrm>
          <a:prstGeom prst="rect">
            <a:avLst/>
          </a:prstGeom>
        </p:spPr>
      </p:pic>
      <p:pic>
        <p:nvPicPr>
          <p:cNvPr id="535" name="Picture 534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E234FAD5-4FBE-41A5-8247-D07E2E2747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53" y="2860117"/>
            <a:ext cx="643066" cy="482300"/>
          </a:xfrm>
          <a:prstGeom prst="rect">
            <a:avLst/>
          </a:prstGeom>
        </p:spPr>
      </p:pic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A866EB19-6D5A-490E-A19D-10C67B1D9D8A}"/>
              </a:ext>
            </a:extLst>
          </p:cNvPr>
          <p:cNvCxnSpPr>
            <a:cxnSpLocks/>
          </p:cNvCxnSpPr>
          <p:nvPr/>
        </p:nvCxnSpPr>
        <p:spPr>
          <a:xfrm>
            <a:off x="3313420" y="1269815"/>
            <a:ext cx="1712" cy="188959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TextBox 537">
            <a:extLst>
              <a:ext uri="{FF2B5EF4-FFF2-40B4-BE49-F238E27FC236}">
                <a16:creationId xmlns:a16="http://schemas.microsoft.com/office/drawing/2014/main" id="{84A7D6FA-A8D1-4A56-80FA-C2AD2013A1F5}"/>
              </a:ext>
            </a:extLst>
          </p:cNvPr>
          <p:cNvSpPr txBox="1"/>
          <p:nvPr/>
        </p:nvSpPr>
        <p:spPr>
          <a:xfrm>
            <a:off x="2898244" y="970571"/>
            <a:ext cx="90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University or apprenticeship</a:t>
            </a:r>
            <a:endParaRPr lang="en-US" sz="800" b="1" dirty="0"/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830BA5AF-6A80-4B8D-ACCF-A6791955916C}"/>
              </a:ext>
            </a:extLst>
          </p:cNvPr>
          <p:cNvSpPr txBox="1"/>
          <p:nvPr/>
        </p:nvSpPr>
        <p:spPr>
          <a:xfrm>
            <a:off x="3764833" y="2180544"/>
            <a:ext cx="1169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FINAL Exams</a:t>
            </a:r>
          </a:p>
          <a:p>
            <a:pPr algn="ctr"/>
            <a:r>
              <a:rPr lang="en-US" sz="800" b="1" dirty="0"/>
              <a:t>BTEC / A-Level</a:t>
            </a:r>
          </a:p>
        </p:txBody>
      </p:sp>
      <p:pic>
        <p:nvPicPr>
          <p:cNvPr id="542" name="Picture 541" descr="A group of people sitting at a table in front of a crowd&#10;&#10;Description automatically generated">
            <a:extLst>
              <a:ext uri="{FF2B5EF4-FFF2-40B4-BE49-F238E27FC236}">
                <a16:creationId xmlns:a16="http://schemas.microsoft.com/office/drawing/2014/main" id="{5F644C47-B930-4C49-BF93-BAAA421A676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66" y="1786506"/>
            <a:ext cx="649042" cy="431639"/>
          </a:xfrm>
          <a:prstGeom prst="rect">
            <a:avLst/>
          </a:prstGeom>
        </p:spPr>
      </p:pic>
      <p:sp>
        <p:nvSpPr>
          <p:cNvPr id="543" name="TextBox 542">
            <a:extLst>
              <a:ext uri="{FF2B5EF4-FFF2-40B4-BE49-F238E27FC236}">
                <a16:creationId xmlns:a16="http://schemas.microsoft.com/office/drawing/2014/main" id="{86929AF7-39DC-43B1-8F25-13EDE0BE4949}"/>
              </a:ext>
            </a:extLst>
          </p:cNvPr>
          <p:cNvSpPr txBox="1"/>
          <p:nvPr/>
        </p:nvSpPr>
        <p:spPr>
          <a:xfrm>
            <a:off x="2782056" y="3331737"/>
            <a:ext cx="13978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Results Day!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F517DDE6-B16F-41B6-90E4-88ED8B1BAFBF}"/>
              </a:ext>
            </a:extLst>
          </p:cNvPr>
          <p:cNvSpPr txBox="1"/>
          <p:nvPr/>
        </p:nvSpPr>
        <p:spPr>
          <a:xfrm>
            <a:off x="657884" y="4587460"/>
            <a:ext cx="77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Results Day!</a:t>
            </a:r>
          </a:p>
        </p:txBody>
      </p: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71A329D0-849B-4A53-A95E-23B04118E5D1}"/>
              </a:ext>
            </a:extLst>
          </p:cNvPr>
          <p:cNvCxnSpPr>
            <a:cxnSpLocks/>
          </p:cNvCxnSpPr>
          <p:nvPr/>
        </p:nvCxnSpPr>
        <p:spPr>
          <a:xfrm>
            <a:off x="1480906" y="4793928"/>
            <a:ext cx="200746" cy="120847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1" name="Picture 55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D8A8E131-936B-4094-A746-EBDE570F43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96" y="4524149"/>
            <a:ext cx="235533" cy="235533"/>
          </a:xfrm>
          <a:prstGeom prst="rect">
            <a:avLst/>
          </a:prstGeom>
        </p:spPr>
      </p:pic>
      <p:pic>
        <p:nvPicPr>
          <p:cNvPr id="552" name="Picture 55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C3EE960-13FA-412D-A6E8-282902D8077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62" y="3582773"/>
            <a:ext cx="235533" cy="235533"/>
          </a:xfrm>
          <a:prstGeom prst="rect">
            <a:avLst/>
          </a:prstGeom>
        </p:spPr>
      </p:pic>
      <p:pic>
        <p:nvPicPr>
          <p:cNvPr id="554" name="Picture 553" descr="See the source image">
            <a:extLst>
              <a:ext uri="{FF2B5EF4-FFF2-40B4-BE49-F238E27FC236}">
                <a16:creationId xmlns:a16="http://schemas.microsoft.com/office/drawing/2014/main" id="{501A107F-18E0-4192-A991-9CA80CD6AF21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40" y="6327512"/>
            <a:ext cx="569665" cy="334953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TextBox 555">
            <a:extLst>
              <a:ext uri="{FF2B5EF4-FFF2-40B4-BE49-F238E27FC236}">
                <a16:creationId xmlns:a16="http://schemas.microsoft.com/office/drawing/2014/main" id="{62644F9E-39A4-4B13-B717-D6AECBEEEEEC}"/>
              </a:ext>
            </a:extLst>
          </p:cNvPr>
          <p:cNvSpPr txBox="1"/>
          <p:nvPr/>
        </p:nvSpPr>
        <p:spPr>
          <a:xfrm>
            <a:off x="6767846" y="16356844"/>
            <a:ext cx="137401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/>
          </a:p>
        </p:txBody>
      </p: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261596E2-29A6-4FD1-B680-80D2CB8DF073}"/>
              </a:ext>
            </a:extLst>
          </p:cNvPr>
          <p:cNvCxnSpPr>
            <a:cxnSpLocks/>
          </p:cNvCxnSpPr>
          <p:nvPr/>
        </p:nvCxnSpPr>
        <p:spPr>
          <a:xfrm flipV="1">
            <a:off x="3171006" y="7331694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Leadership as a Team Sport? | Engineers Australi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0" y="8845039"/>
            <a:ext cx="593059" cy="5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A599C8AC-C15D-4237-9D24-B177D4966BC5}"/>
              </a:ext>
            </a:extLst>
          </p:cNvPr>
          <p:cNvCxnSpPr>
            <a:cxnSpLocks/>
          </p:cNvCxnSpPr>
          <p:nvPr/>
        </p:nvCxnSpPr>
        <p:spPr>
          <a:xfrm flipH="1">
            <a:off x="4369705" y="8821138"/>
            <a:ext cx="4702" cy="236816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78091" y="8260789"/>
            <a:ext cx="638544" cy="514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 smtClean="0">
                <a:solidFill>
                  <a:schemeClr val="tx1"/>
                </a:solidFill>
              </a:rPr>
              <a:t>choosing </a:t>
            </a:r>
            <a:r>
              <a:rPr lang="en-GB" sz="700" b="1" dirty="0" smtClean="0">
                <a:solidFill>
                  <a:schemeClr val="tx1"/>
                </a:solidFill>
              </a:rPr>
              <a:t>my </a:t>
            </a:r>
            <a:r>
              <a:rPr lang="en-GB" sz="700" b="1" dirty="0" smtClean="0">
                <a:solidFill>
                  <a:schemeClr val="tx1"/>
                </a:solidFill>
              </a:rPr>
              <a:t>BTEC </a:t>
            </a:r>
            <a:r>
              <a:rPr lang="en-GB" sz="700" b="1" dirty="0" smtClean="0">
                <a:solidFill>
                  <a:schemeClr val="tx1"/>
                </a:solidFill>
              </a:rPr>
              <a:t>and GCSE subjects?</a:t>
            </a:r>
            <a:endParaRPr lang="en-GB" sz="700" b="1" dirty="0">
              <a:solidFill>
                <a:schemeClr val="tx1"/>
              </a:solidFill>
            </a:endParaRPr>
          </a:p>
        </p:txBody>
      </p:sp>
      <p:pic>
        <p:nvPicPr>
          <p:cNvPr id="1034" name="Picture 10" descr="BTEC Level 3 Extended Diploma in Sport &amp; Exercise Science (Year 2 ...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54" y="8143835"/>
            <a:ext cx="574493" cy="3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TEC Level 3- National Extended Certificate in Sport: Unit 1 A&amp;P ..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89" y="7893012"/>
            <a:ext cx="819749" cy="7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51" y="5907286"/>
            <a:ext cx="631098" cy="473526"/>
          </a:xfrm>
          <a:prstGeom prst="rect">
            <a:avLst/>
          </a:prstGeom>
        </p:spPr>
      </p:pic>
      <p:pic>
        <p:nvPicPr>
          <p:cNvPr id="1054" name="Picture 30" descr="89b2e108-66ec-46c2-95b4-12be656b1b2a@eurprd0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3" y="4097979"/>
            <a:ext cx="749976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b6edb0d7-cc83-45e7-9cf3-16fab951f379@eurprd0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" y="4788377"/>
            <a:ext cx="820503" cy="5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 descr="3d764a4e-7d12-48cf-9aed-b75d79ace408@eurprd0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43" y="3374681"/>
            <a:ext cx="695471" cy="46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" name="Picture 389" descr="The Peter Jones Enterprise Academy | Impetus"/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9" y="561297"/>
            <a:ext cx="2018480" cy="104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Picture 390" descr="The Skills Builder Partnership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6" y="341572"/>
            <a:ext cx="20955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Picture 399" descr="New partnership | Envision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6" y="1007136"/>
            <a:ext cx="2316052" cy="110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Picture 421" descr="Corporate volunteers offer interview practice to Year 10 ...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82" y="7836729"/>
            <a:ext cx="58102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Picture 422" descr="John Ruskin College - ACG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1" y="7664022"/>
            <a:ext cx="695325" cy="5600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data:image/png;base64,iVBORw0KGgoAAAANSUhEUgAAAEEAAABTCAYAAADA6WrVAAAAAXNSR0IArs4c6QAAAARnQU1BAACxjwv8YQUAAAAJcEhZcwAADsMAAA7DAcdvqGQAADfYSURBVHhehXt5fFN1+nXdd3Hfx20ct3FFB9dR3BHZREF2AZF9LVs3SoHu+960SZou6b6laZImadMm6b5BoQIqKiIiiCCiwsg475z3PN80DOPv83vfP57Pvbm5ubnP+Z7nPOe5aQMG+93YtaOD0YnOtiYMDXbjk529GGLsGuzBzu1djE70dLagr9uNrvYmdZ5Em7sRnhYr3C0NDDPcrnq0NJvQ7KyFq6lO7btdDfC6rehst3NrQZvXhs4uJ1p4fndvK3r63Ogb8KJ/exu2D7ZjcGc3du7i9zJ2DfEehvrOxtAn/fhk9wBjh4rdewbPCTk2oM6R2ME8uni/sj+4s4evu7B9Rxf6BzrQ19+Onl4v329FR5cLBMGDXds7mGgHk7JjcKBTJS7bHf0dGOhtQ3+PGx1eBxNvhrfVhnaPg+FU+26XFa3NDWhpMsPlrEeTvQ5Oew2anDUKCLfLcg4IDWdBaCVwfhB6eQ/9A20YINhywzt39ao4FwB57U/wk93bz4Ix9Ml2FV9+9SkOfPMZvtq/F59+tlMl3NnVqj63nQs8wPwEgN6+NgVAd49Hvd/e2UwQBjxMuJ0Jt6kblqS397WrkP1entjT6eaK2xmNTNbC82xqX7atzVZ1zOU0E4B6OGwEodHEfROPmRRAwpjONic8rQTEy/2uZjLBB4LcTE+vh0B4FQiygn4Qzg0/E/4rhvoVA74+8DkKCvOwfMUCxMRuhouLs2fvDsWEP66+fJ8cFwA6Ol1o7yAI21kOknB/j1etZm+XZ3j120h/fqijBV1tLXA3S9KNcDkamFyDSr61iQA4CQCPORt9APhBaCYgwgx3s4WssaOzowmtrVaCQEaRgi7u+0Ho5nfLCvlBOJcN/v1zWXFufPrZLmyLDMeIa65AwHkBuOCiANxy2/UIXLtcvS8g/HH1FQM6XGjjPXm5OAEDfa0KgG4m77Sb0dXhRg8B6Olu4zEvV9CNdq8LzU021ridyVm4ykzaaSXlrfxMA+yNZthtBMEqQJgVIM0OMwEiWGRMm9dJ1JvhdpNBar8FLa2NZ1dFMYE3Kiv2RxB8IQn3MwZUYvJ6kJr1xZe7kZ6RiICAAJzH5M+/5DxccMkFCDg/QB0LCl6DTz8d/MPqt/gAaGdpU9fkfgL6e0j3bg/fdDMRM9+k+HW1qejsbEM7QfAQBCdXvYlscDgssBMIO7c2AmAjADZ+zsqQ/Ua+18jjDmFMMzXD7UAbtaS9o5VMoC7wi9v/CwQpB1kpHwiycjsoyJKkLwQQSVwAkOg/C8L+rz/Fh3OnYeSdN2LmS09h9IN3YMKT92HpmGcx6v7bcNkVF8NkrjyrD+cCICEAKBD6qJCdnV60M3m71Uy6ErH2dtK3Ax3ctnvbeIwscTjIhiYCYOfKM7i12WywWi0qbDZGYwMaG60KIAdBa6aOuD2CuNSe2wcIu8u5TJBS6OmVem1n3XbyhrsJgiQvifqS9bFBkvfF4E6JPuyhAM6dPhGxU0ajbu10FMwdg9JFE1AfNAe5q6bhphEXISUjgZ8Z+F9ZoEDopjh0tHlJWS9sVhM8HnYCSd4fbQJCG+nfjKamFq6wACHhZPJ2WCyN3NoUII2NNgWOw2HnuQ6KH9H2tCgQOoQJbidvgPudsu9QAAgQPib4QBjY3k0gpKX5gPCxQOJcEHyv+1k6S6dPQva8sSheMAZFHxGEJRNRtmoqjOtm4s2Rf0a2JpXn9/wPAP4LhE4ebFcgtMFmYa93UwPa2S7bOhldKrzeToLQwsRa4bC7mGSzAsJmsxMAgmBrVPt2u4PnOVU0N7sIQqsCta1NVsE9DILcjG+/m9ojcS4T/icI/5382SAw/RTSkIVzsOm90Vj92iOIn/A8oia+gJVvjkT8vHfw0ZhnYCzW0n90nQOCDwA/CG62+oB2vhAWeN0eWMwUslY3k+7whYcgeAmChyA4WlgObrWVcNhbWBYChENFY6NDscPpbCIA0gLZUQiox+MhCB7egOcsCH5A/MlL9PZJG+ukLoip8YHwvwEg7+1ia/Q2VmPdxNfwyJ3X4QoK49RH78Yr99yISy8MwBuP38v3XoA2IhADtAAKhE7m2kF/819MaEJAG5HwEAB3qwfmegtaXF6+7mQICJ1nQxjQRBAcCoRWFfZGF5NvRqONzCAgwpCmJnYSxYIWBYCXALeRaR0dXoW6HwS3p0kl7gfAD8IfmXBu4v6Q9z/5bAgN+gyse+UxvD/qPjx80xXYMO55TH36fjx5+zVY8toT2DT+WaQvm8lr8/ulLXY6fUCwJL0U67MgeChQrQqEdtSbbFR0rhyTFhDODQUC33M4WRIEwMHysBMQu4PlwfeEHU18r7m5lQBw1QmqxyMAtKno6KAZo0hKlzgXhHPj/weC/7gC4dOdsBRpEPLW06heMxU5s16FY8si6BdMRPRbT6F46RSEjR8FXchSlg2ZIMJIzyMl0c6tl95HtMrjpVlqpQFqaSE9W9pgqqMHkLpnQi2tbQSnnckwCIIk7GwiCA5hA6PZSyC8pL+Ippef8xAAD1xkklzL7fYJans7AWBIu3W75QZ8IMiXn1sG/lIQEM5dcf++ih08xva5nYK4gx2jl0Yndt5kJE36O7aNeRrZ8yciZtJLiHn7GeR9NAELX30cdcYs7PvyE16Xs5GwgSD49KFFsVKACHBJ/6fqS73X1Up/b0VkZDIFz8XkOwlGB6Od9S4geOkBvLAzcUcz2dHcyc/6orm5iwB0EbROrjJLiGLqpbh2dPbzC3vpB/qGRVc8CVlCEP4IgB8ESf5/DQLQPyjnd+CzL4agj9uMDx68HePuvwNv/Pl2jL3/Tkx+8FZseGcU/nL7dfjT3XciOGQ9Giw16jP+VikhIEgENNHUiA746r6ZibfBYmPNtPfC7e0ZBqGD4icM4XsEobGJALi6VTQ1M1w99AQ9tMLdBKGbIHQxcX6W27VB0YhOKkKuwUbGiCfhjXS2qxU4twz+XyCce6yfPqKXw53MBrs4SC2YPQXjH7oDc596COFvvYbVo5/H/FEPYcpzD+Cyy+ge6RwlLr/iMqxas5Sl1T0MhLCi1QeCgxa3jau2Y3CIIy2VeGgXv2gHPv38UzqyL7H3s71sY32sqT54O/rR5O6CnQwQAJxMXKKptRcudy9a3D1o9fRylbtZf71oYlm8O+VDbI7KQdjWTFisDjpR0pJGzO1xcYLkgPYHEPxA/DH8YPQx9n25l+XZgOeeH6USfPmB2xE7aTQiXnwGKZPGYM2bozDyvttw++234LwLzsMll12szgvcsBq7924nCGSCAoLMJBAB4vPtNEKezl40k/Zd3QPo6O7nl+3E3s8/x5dff8UWNYSBwV3o2bELXf070cxEHVx9PwDNrWQBAXDxeKtHgGBrJQiOZjdmzFmI8KgsLA/cAnODjSCwZ3e0+0Do6SQIUg5dDCbI7blgnAvI2X1qQlxCJK6/4RrfKnNOuO+uW7DwlcexhrH+refwIi3zM08+jHcnjfex4MrLOFidj0cf/yvaCEDPAB1yN0uBblksfECjtY51zgmvrR+Oli6uHuu7lTfauxudvXuYZDdP7FPUbm0bYGwnE3gek/eHAkEBwKCv8DA6BNQWL14fMw6BoYnYFJ0Ns8XGUuhUYilOsqeH1O71Je8Lnz4oZkhsJxASAwKCr3P09Hfg8ZGPqOQuuuRCXHf9NVj00Sw8yvnh2Qf/hEfuuhl/GnEJ1iych7VrA9V5F196ES686AKMfvUl5mfDjqEedPaQBeqhCkGwUTCsVvbP7iG42wfR3rWdiXTD07GDiH3GY9vRQm1wt/cRxV1Mtn8YBB8LFAgshWYyoUWVAs0VXaaAIO3zxdGvYdnarQjanIL6BstZEGRG6enpGgZCxl0pi2GhZMI9/uAxFRz3u/vbsOfzIUx6b4Iam8+/8Dw8+NADqC0vxAsP3ImHbhmBB268Aq8/+mdUFBmwOWILzjv/PMWEK6++AtdcNwJ33n0HVq9dgcE9/ejkZKlAsJqr6P/tTHpQrXJHzyA8TLjFO0BgPuG2jzrAG+/ZQWbs9gmigCCl0OIHgcKoyoFsocC6qTFtnT0U0ybMmjMPQWGx2BqdRhAaCA5NGM2Tm3a6p6cH3d1dDCbb6xPJLibcxYQlVOKMTs4Wsv3qm88RzVIQBsjqSim8PPpFpKfFY+HUCXj9nusxjWZp48L5iI7chmnTpuLCiy/gNHkpLr38Elw14krqwyW44MLzERmzGUN7WPoCgsVUgQazRa2wyzPAFe8nE3zJeTsH1Yo7XJ2K7t7OnYoFfhCaCYLShWEQWghAi6cDLlruVgIhXsNstqK8rBIlxjIygw6NLHBzKm1xs1MQgK4uJk1t6KBn8AV9BQcrFdzv4lZAkP20rGTcc99duJhCdzUTOp/JvCEdYdUyxGwOxdoJoxE2bRxKi4qxLXIrrr/+WiWMAoSI42XsEFdcdTkuu/xSxYyi0gLs4HAV0GAqo1M0KSp3D+xBV+8OoiNU2cFWNDTMCqq/hyXSvgM2J9tjE0FQ3UHKgi2S4SJbXDRVzQKCp53XE/HroJ7QI3Tx2t0EljNFKxkg4WqVXi3vc1Ltpqvsprvktr1LLC5njS7WLKOt24PBTwawLWozGXC+SuKqa67C1QxJ7JFHH4axpABVlSWoKNChPF9Hc9aBmbNmKj3wJe9jgnxWQspDgBk7/m0OYr0IqK8rham2RomY3dWqalSmSI+H7au3l5aX1CQYu7/6ATt2f8vOMUSA2CX6PlHRS+DaOvrg4udd7C4SwgB/KNdJ7+Hm9eycLoUBAoDT1czP0S/QTnvYqtpUu/KFm23LI9aWvVxC/MDCxfMRcEGAqusR1149nMiFuPveuwiqC3v3DrGLbacP2EHT5sLIkSPJggCVtAAmpSCrL5+TuJYsufX2m1FWWUwQqo2oramgBW5GUbFQ1k66SiKdyv46KW5d2/fhs8O/om/oEBYsXIXZc+Zj4ZLlWLFyDRZxm6crpLnqVkAqMBjNLlpotd/GIP0ZNnkw08IZhAA4mlga1IZWTphuGhYPw93O5GVfhhvx9fT3bQShh1rx5FOPqzYnKyqrKCGaIAnW1Fbj8y/24gvGNwf3E4xBPP3USJbNRQo0AUBCwJPzL79SgLmGAF2J2XNnIcBUU4TqylJOg04UFpfCaqdIUtSa3BREFxNgMr27vsKeAz/B6dnJC1/t68/nxJJlK9HbT/3guRICgJMziIfa0NvHLtM7wKBt5kTZzhJQycvDGxqnNk6XXkleVl8BQDAIQgunOwlpkSlpSWr1BAARRBFGCQHimuuuRUFhAfYRgH1f7MHBb/dj19AOPPHk40oDrrvhWjJAQJASGsEQFl1OJlzH967HnffciYDacj0qSgthtVihNbC26mrR0taNkhonKmtsLItObN9zEPu+/QVltS24+PIrefGLcNmVl6haExDWBK5nGW1XiTtpkJycQwQAnd7A7jAHqwMDERIWis1bIpCSkoKsnGxo9TqUVpah1lzLucRG6y5PfFpYamyfdHNOj4PMEPveiseeeFR9l4SAIHUuIft333s3tDoddrIMvtq/7ywIjz72KC7l+dfRVPlAuFqFrL6AMOLaEQqEy6+8AgEleWko0eegrqYKekMhdIwqUyM0xQ0wFNcQhA4M7P4GB4/9hozcCt/qs9YCLmSfvsjHhMC1G5TTlPFajdgsrU4K4bIVy3znk7ZSnxcolb6QPl7a1RVKvW+74xb8+b578MgjD+Ppp58k7R/DpogQdoc2+oNOArhS1bWspF/gLuPnL6XCSzzw0IPIzM4m43qxf/+X+PLLfUoX/vroXxV7fEy4QpWBXEdapK8cfCBIWQRU5WegTJeBOpaEgJCerYG+uAqZhgbkF1Wrmm4f2IcvDv2CktIGjH3tVbzx8osYRbo9+Jd7cC0vFhQUwkGEM4U8diMAsu1kSc2aw3ojCJeTNb64VG19LLoYl19+MRORlZW+f4FSfzl/3vw52L17J3LzsrliwjxfSxMAJHzXuYyfuQQjn34KBpaDiOzevbsVCJ1su/c/eD+uZNL+chhx7TX87OWqjOR6wgopCYmAGkM6KvQEodwIXX4hMgiCwViLnAIriox0kxyh2/q/wM7PfoDd6oYuOQGF6anIT0lCbnwMkrdsgjYjDVWlJagqK0NNZSWqq6o4XjsxffoU1ZOvvU7q8XLeDOnMhOW3gQuY9IXDIccuJSgCjoAQFLKBFrkXo579m6K8rKDcuL8MZF+OqTY3bjyFsQ71ZjN27dqFw4cPUceacMcdt6nV94Mgq37FVVepjnIpwb/y6quUnlx/4w0+ECr16TCVFSE/vwipGdnQFVQSCCv7bxXqLWxl/fvR1vc1rGYn8lMTUZSZykhBUVYKimlgjHkZqCzIQ3pcJGIiQpGaEIWYmC14b8okPPzoA3jw4b/g3vvuxF1/uhnPPHwXnv/rnXj8z7fi/j/dgD/dPALXX0u6XiWrfKECIS0zGVsjN+PiSy5SDJCE/aLoB0KYIKu6aPESGjIzvB4PQdjJDrEPDQ1mTpC3crUl+evOJiwlIJ+RzwswckzACWgo1aCmKAv1FYUo4UoWlJSjup6zPwcpq82BBqsXnx44SV34Dg01ZhRmMOmctOFIZaSgTJuBqiINsuMiEBeyEpr4cCyeMQnPPXofxrw4EuNHj8KUN1/EnAmvInzJNMSsmoktSz7A5oXvI3j+JKyZNQ5Lp76FOeP+jgkvPYnMhG147LGHcSlvVtqarLysurRISULAEFAuYTksW7GKI7qNs4gHfdSFHnqbPArlLbferAD01b0Iok8P5Dr+kpASkQhICl0OTXQISriaWqp5aVUterYPweLsHBY6N4a+OIwjJ/+BhupqlDDxciZdoctU27I8lhP3K7SZKNUQkJwElGTFoSQjGsWpW6GNC4UhYTOKU7bx2DYUpmyGISkMhmRGShhfb0IBozAlHPmJwShICsHqRbNwEW/2elL5jrtuxy233ayorcwOb17AuVCBcQkWL/yYtr9WdYT9X+9Dh9UMQ2YSBfdWCveFpPv1qu6lK8j5fhD8bBLTFDBl9AuY/frLWEXToC8sRmxyOrJ15UjJqUKxsZITph0NDnp4TpTVxUVkQqIvcQJQQhYUZSbCqElFrVGLVmsNPulvx77d/agv1cOYFQ99UgSMGbGo0CSjWpeM2vwkVGnjCFYUjOkR0CUEIX3LSkSunc/BZypWzBmPh++/E5fyhm+9/RYFwM233sRyuodi9xfcf/9fcMNNN+A6llD4/HdhjVuK8qhAmMty0N9RhK5yatbimUhfNhWvjnqEmnOJAkGoL+3wAo7Uwihh08WXij5Qhw5+sw+Hvv0c3x78nGI0gKoa3/OFfpqf7QMcrTlQ7dr7DUfYg3CY62Ay6lGcnQJDRjysdJsDHS589dkgfjj6NX49dRSnz/yIf/6fkzj49W4CFovcuDBkRQYhau0iBC+ahhUzx2LexL9jxpt/w3svP4YJLzyMV566D0/cfxvuve1aPPbQ3biXBmYEKazs8VWXEYhbOALfpYC4lbU+YsTlSFo+A9tzw9AS+zGa0hZiqN+Gr/f1oaN2DWpCP0Lz1qVwJm/A6CceUmVz0y03MW4hGCNYCr4uI+wS3Qg48/sJnPnXTzj1j2M4+sMh2s6vcPLnYwD+hX//+184dvx7/PLrSfx6+if8wiRPnf4Bx48dwMFv9vD4UZz55wmc/u043/seJ385gp9PHeH+EfxOINqctdDEhKiI3bAUYUtnYs2H4zH7nb/jjWcfw+MP3o27/3QTLr7Y5zckbuSq33XfvaS7UJ7tkDS+6ZabSW9fWchzhGmvj4Infg2c25agdPkkFAfNRmlKFDLmj0XOoieRO/915H/8HqrWfwRd4Fzcej3LiNe59bZbFaDCLAHDJ4wsh1O/HVMreOT7/fju8H58f/QgDh85gB+OHcLxHw8TmG/U8UPffYVvD33O877gah8jcCdw6rcf8Mvp7wnQ9/j51yME4fBwfMdzfsDhg3tRmBpNjYhlCSTDZEhFQ1EaTAWp1BF2mexoZFIztgQtx/IFMzH5ndcxc+pEPDeKvp/1fOP1I3DHrTewfunyrr6abpWukfNA5qoZqFk3g0nOgHb+O4ifM5llF4nwWa8hYdb9SJv+CvLmToR+yQwkLXgPd99ytdIHSVha4g033agE098xAvZ/zaHjwGe0myyLw/uY8JcEYT8OExSJI0cPEJgDCoyjP3zN2I9jPx7E8RMC0iHuf3t2e+zEweE4gOM/fYMTx/ajnp2nNDOamhCHylwJ0Ydota3Vx8NUmAxLaRbslRo0VWthMWYhY91bTPRh6IKfRmnko1gw6W7cfvPVSt0vvfhiRE4dC+PS95E7dwxWjn0OpooCuBpNSFg1BYbA51Cw7D0kz3gTsR+8jVXjXsENLJ/zqQWy+n6DJAD4bXRAaW4yO0MqCqjsxRS7UkM2KotyUVumh7mqALYaI5zmcrhsVWglvb3NZnS4behqc6C3y4WBXjcG+9vUH399sqsTu4e6sIfx6e4e7N+3HbaKPHaFSFTlxqNam4AaXfzZqNUnUCh5zJCIagpmTX4yyjWJaMz+AE0pT6E28ml0GUaip/ApVMWORHH0U0hY9zjCpj+BvEWvYNkr92PyG08hKy0a+ZkZMGwdjcjZd2LmyIew5KWRWPzqc3j+gXtwPktIlRuN0mUURykNEUkB4IorCYJJl8SVSUT4mtXYsm4DIhhb1m3E5nVB2LIhBGsXr8BHH8xGMPtx5IaNSNgUguSIYOTEMKKD2V6DkRsbAm1CGJV+EyMcukRuGcVp25hULLvDNpRlkQ05ZABZUJUXS0DiUE0m1BKAugKJJEYygUhAVdpSFIWNhn7d0zDFvQZLOkHJZxeImYqMZX9D0cYnoVv9GPJCxyA1bBrvh+M8225x2iIsnvwiRt51I1555M945YkH8dRD9+PBv/4V743+OwJf/juupRCedyFN2QW06Nyef/FFCLAVZyIrJgJrl65BQlQykmIyEBeTiciobMTF52P16hi8//5KrFmzDTHb0pCdrEV2Uib7fCQqc2JRTqqXcaVLMyNRkkkvIJGxle1vC31CBIrZBkv4noBQnhWFcrZGFQSjPDcapdnbGFtVy6zMi0ddYRosJRmwl2Wjy1mJg1/uwcmTJ6k/Z3CSAv01O1GnuRS1yTw/JYblplPtupYMrtYmojw9HO+OfopieCVy3n4DVo0OqbklqI/Yis/fHY/po+7D2Kfvx0t/vRtP3Hsb7rudtrmRNbhx+RK8/fo7SE7IQFpqHhITcxETn4voeB3WrE/E/I/CsSEoAbGxOcjMMCAjTUPko5gYk5EVzo7xRY5vW54dhdKsbTCmbUWRAJG2RYFSKowgIOV8r4zJV7I8Wsxl6PU68OlQHw4d/AI/njhCoT6J3/71O87g3zj9z3/i59On8dOvv+KnU6dw6sw/cebfwD8Zv546TY06gs/2DMHbaEVpcgTSPn6D4vgKgsaNRM2bzyNsHFvye5MQOeF1FI/5GwJfewQrxjyB1WOfQuA4vh4/CgG1LIfCvBxsCd+GhJhEpCSkMZKQzaEoK42zf1oq9zOQnZWFrKxshgaanBy6MpoSur+iFCaZugUl6UyMjFCrTdUXIAQgOVaSvlVFKRlSkkFA0vi51HACFYWmWiO6Wu34Ys8uHP3+W/z083G269P4x5nf1er/dPoUTpz+lcmfYdv9N37/97/ZjX7D4W+/wxCnxdbKYjQaNajKjkVJzErkr5qAvIVj2SbHwPjh28heMBFxjISZbyB63DNY8fqjWPLmY1jx9kisHv8M1r37AgLq9Mko0uVBl6eFhkORhgNRZlo88jgbaHPSeTwTOl0OdFot8vJykZubh1xNLgqy6By5sqVSCoyyTDJDhW/fd1ySFwb4ACjLZGRtUVGaxfcytyjbbKBVLkgOh5GlValPgbXCgHanBYO9Hfj6q33sPEfxDUfk3lYXTLwXffhqpHMGSZwzhqv+JnI2zIMxfh2FcykKNs6AZtlEpM97C7kfjkEc2+bGyc9j48RnsZGrHjjuaayb9Cw2vP8Cgme8js1z3xEQUmDUa5HPoUNPO6zLTUUOvbdOk8HEs6DT5xIEHbRaCa16iqPNy1OOsZh+X1ggtPdR3R8ChgAUoY6XcvVLMjazJJgoQ/ZLsyIUGOU5W1lGZBCjjPulmZs5P1Bst61AWujHSAtehLSQZdhMi7xqwjNY9vojWDfmMWyd8gKS541B+vL3kb9lGUoSNqAodg30oXORuexdxM18HdumvITQSc9hLT+3YeJz2Mj9DZNfQNAHLyOU70fMG4eYpVMQUKmJR0VRAYoKDASAq89WqeUsYJDV10uQJUz8P6EnOAJCHIqSOfhwBaUkigiGqv9UDkvcGtNEC7if9p/E/SAUp23i+5t8YGQOg0FxrNRQJxgVOcKeUBQmrkNuxGLEr5yKCJqikBmvkr7PYt34pxHC7dYZryBh0UTkhC4gAIEKBF34QmSunIY4skDeD3n/RQQSBKn9NRNHYTVZsO79lxAy801s/WgC4ldMQ0B1Hnt1WQnKS4sVE7QcdMo4H9RUlaLUKODoodfrFQMUCNzP1+tQyEmxKDmUNA4hEGxPyUyYUTgMjBwzcEX1CRuRH7eBk2SQel2YEqpAkPCD4A9fmcg+jxOE4pSNKIhdjbzNi5GxfjbnhXcRs2AMome/5ot5byKZxkhDxhgiVyE/cgVyQz7msSnYwjLYNPUlbCQIQYzQaVx9Hgud9QbCWUZbyILIhe8inu4zoJ5Wtr68FNUVpTAW0NgUaVHLwcjK8bSxoQ6W+hpUVVWgsKhQgaDPz4chX69AKOYobEwNQ4kklMrVZX0beayIUcBkDRyN84dB0MeugzYmkNv16nUBQSmkFhTzc34wyof1Ql6XpIXwOhuQH7MamvCPCcIMpK56D4lLxyNp4TgkL56AtBWTkU1wDFuW+zQhLhD5m5ciffV0RM19C5s++DuCp7yIEIIRNm00wmZRA8iQyAUTkECgUtfOQiYBDDDRpdVXlKGKQFSUGph0BeprS7mtIhA1sAkQFhNMpmqUlpbAYDAgP59gpEVBF70WBfEbUZwUqkAoJf3L0pkQwyigkCmFBMLAcyR5fYwPAEO8gMBVFnYw8odZItcREI3ClpQgMk3OWwfd1uXICZmHtMAPCMK7iF3wjorExZOQsXYmQVhGENaiLGkDjNErkRfMc5dPRvzH7yDmI19Ez+fKLxiPqI8nIGbhRCSyxNLWf4ic8EUIEDtrGmZCdUUhLKYSmGiV66pLYa6rUIyw1tfCTBDqFBBlBIJlkbIVuZuX8wZXQx8ZCAOTLJJEmLgA4gtqANlRQrYUp3DVk4PVOQaump41rICJWw9t3FrkxqyFbhgkXQxZE70auVEroNm6DNmbFiEzeD7Sueppq6chhSWQtORdpCx/D1nrZlMHlrAUVqqS0HM/c+1sJBOspCUTee5kpK7gqq+axs/OIJAzkcnPZG2ch+ywj5FHAAMqaGsFhNqqcpW8rc4IU3UxGkyVvr9at5oUCKa6KtTUVqG6qhpGCqk+ZQtrdSn029ibo9aggEkUMLkCrnJhooSsNLfx6xnrlMgVyUqlBDO4ytwvSt7IkmC5JBIMnmPgufIZYYqOIGm5qppty0jZBUhZNwcJFLyYxe9i20fjEbdwAmt/MkGYBd3mJSiIXoXCqNUsh2VID5yNeLIkhmyJFtZQPBOWEwiWScb6WcghoKIzBl6/MD6Q3YGTnZnlYKqphJlaYKkiALUlLINq2K21jDqCUKPer6khEFVVqnRKMmOhYy3qo1ZCz1UzsB6LmIxQuJBbASQ/bg3yeXOGKBEtrhLbnm4rQ4BjrReQwsUCTGqQ0oDS9GBuhU0EMElAWcsSIiO2LCUTPkIyVzFmyWS2tncQ/uFbiJw3FnEEJTVwFnJDF0JPALSbFiNrw1ylC6krOU2uIGvYRpNXfoBksih1DdlAQLMIrG7bUt73GgTU0G/bTVUw1VYoEGw1BKCuDI3majgsFEeGxVSDegGh2hdWvi5MZjmEL4WOIOSzNUlCfhBklQtZy/kERoG0hYkTMC2TEfbkceVyWYua8MUsqSWq5vUESoHCjlBKIErTCQq3RgGE18+LECDmIWXNdMQtnYxo1nbcwklIXMYEqfBpXP2MdR8yyVmI47FYgpO4hCAw+XTqRvYG1j8/rwlZgJywhfzuRfzeZSxjgiCa0Go3qy5gJgsapSRqSmGvHwaBbLBQC0w15QSgjDpRBXtDFes5GKnr5iGLLUnLujKQikWsbWPCehQLEwiCfIGqU66+JC9ffDY2LTx7M3kRS3iN4YhYxhVaoZhSSFCMSetRQlYY48mqqGXIYx1nsgSSV05B0oqpPopzZbM3zlchQMQvm0oRnMjgzEARjKOGpPMzWRvnIpsMEO9hEA2JWcNyXO/zCW3NjXA2NhCEIlipB43sDo31lWRBjWJCA5lSRwAECPlDr0YOPYb4YGQEfcSLMhFSUJLMJ80Lopk4k8/nF8h+QSSFkyudyxrMkcTPDbYn2cp7fhCEJXItLVdeR3Dls0r0hFHUBx0BywtbwJWdQwFkYhQ5TdA85AYzOUY2LbQAIwwRMOJZChJJFMZkCmbK+jlIIxg5YYtYZry+lEMVx9d2l139a4+FLLBUFRKEEjjZKh2Watgs1Ap2ieoKvke2yN9C29hBDPEhyCQIspq5VGS1gpzrtbxpCUlEjmfyxjJYz9mbuIIh3HIlZV9WJJvUlNd+IPyMkBKRz6rS4XW1oj2iJbyuTkqKK6kJ47Wo8DlMKFeEjtfWMgQQAUc0QXUDaoCwIJ2gpct7cg8CPkHQ8Puk+9A2x6LNZYW3tRGO+nJYqosUCA5TGUuijImXkAXFqKooQrOjAR1tTaocjLTG2SwFobNvJX1MUPTnNo96IUxJXjsHSRSuZK6YKHwya1dep1G8MklfESgJP0D/AYOgMqSFiTD6Yhk0AsJWYYlPW3LIitzQj5DH0Mo+gdUEzedQRQ2QFRcd4PU1tNNybRVKi3gNlp2IOoUxAd1uG5oaq8mEQpgr89FQSb8gpcEQdggIddUl8LTY4HU74LI3UBg3E9250Gz21/QyXzlQG87VgSzeVCrPS6RgJaycgbjl0xC7dCpiSdUYRoKIGt+X84QRflDlmgKC3KiIr9ysdIo8eodcrp4wRCMgiKbwfC33tbIlg3RMUsf70kUsIkMX8V7YBXiNQmmJojVSslKuEhRvTpGJ8Dpr0eKsRkNNAWrL82Cq1KOBZSGsaKgtZmdg22RJtDTJ/0Ha0cptQWIYktbMJNWJ+nBJSAcQAPwgSF1LUpKgACb9O3nVTCSumM56/YAqTzAYccvpBEldqVdhhHxGmKXaqXQfacFywxRKETLlJLmvZ/vN3cbSE8ZI+VGbcpQ+ScfhoijxY9fh/CFRSK2SQauYAl7CDlZKv1KaGoyA8uxIOOqK0dRgJAg6tkkdAchXrGioJjMIQoOJ3YJ+oZUC2sJwOawKhAxSTmpbQFA1xhUQbfABIKvFG+Pq5JCqWRs/RCaTlPpMJXjSylJXz0LSyuk0MgSEEcuJLpHvKTCoI1kUXdGDfLbPIvqOsy2YIX7ibDARaaXFNFoF4jbJnrytK6GN5FRJoPQEUNq4jkAIo8S7CAv83iZAfgpz2yrhsogOSDnkMXkdbLVFDLZL6oTdVks9sJAJBIAsEBBEGNOpthpRZdpaRV8KlxIw8QQCgogcgdGQLZkUJpkEJcS2ZophWU9dkGPUjRQBhABIJFPYpIREVFXnkbIQJogD5QoWi6nilFmSEcbBK5xjuIzinEI5fZYzBBifY904bLjEfdJryFwhwWlTS4bJVkKB0NFsgcdRgxYC0WorQ5PFSGZw21ABp6WKbbEOTXb5L1gbwbCimZqQHxdMgzJLgZBHFggF9aSm6II4Q2WMRCvIhFxS/CwI7OM+ANjbRQuGt6L02UEiZDwmoPEzSifIhlzpENQafSyteVKQeiZx7vhdoYlERc42VGRv843jBKY0Q0KGuXCC4hvICmjd9TKai64wBAgppwB57NVOinub6glAObpb6/i6Bi5bhQKhiSA4yAT5x1GX/ENoI8NmpiMMVeZDQNCwS0hJSOL6SLKBF5Z9YYgmZL5Kzg+CWNxU1n+G9HgCkMMy0ag2J26OrY6tTyuaID6BdS2sEm3QsiR0nE/k+UQBhzR5Tlkqo7ckTgDKCURlru+RfmWOPOPc6ns/IwIl6aGcbkMUQ8SRSjkZEtYqQ3aWCe2keau9jmyo5LaMIQDQGJnLfSDQNTob5X+hG+C0SZj54fXKh+ewHQkIyvmR/nLjwgDFAqEy21aOgMASkMTTh0EQQyORJuLKspLS0FAHtARTqTtBlIck0m0KKWbiQAs5hcrzB6OM6vL8Up5ZUtPKJWl50p0bg8q8WPW7hvp9IzeKgMjjfnlII88+ghQIxSksKdEW0RilCWksBxqlVlLeaaZTrBMtoGEyGekbyuBsqISdztFhq1dAKBCs9cgMX42YRRxOKGxppLiAIDftc3aiCdQDcZOkthgY1bMZsvrpBE8ASBEXx89LpKyeSY3x2V9tKNsamSDXKmYJGGXISuOQxXoXyldxxeXnffkFS37EEcMnIcOg/KZRxsRLCY5spVTkkV25PNMUHeF1jKnyDIT2ntctEtsszwE7yIQWmRHYDawCALuFk5rQSKNkp3MU+6z+D9pqVv9F67DUITloKbbOpy9fMkW1PXFjAoRqTQShgLpgECssBohASPKZa2cgm6OsRA4jQyY6DkQ+Rsg+TRTbaKZoBPVA2CTW2yjdQCidtRXVeTEqeZMhCfUFyWgoSoW50BcmQ7L6ea+CIJWwROSHn0IyRx7pFbKE5HlGcbI80VrH1svWKjacQhlQkBymyqGZo7NV3CKZ0Cp6YGFXqJdBqvw/IFgEhHoyoxapIUsR+fG7iCUI0u+TmMDZHi+tksZHR3ucz9cFTMZAx6YLofitI2BrptHWfkAQpiIzkAMQARCxlBAQhBFZUmYKVIqtlIM8sEnbxFrfphKV5G0lmWgszUJjSTZDA5sx0/erNwGq1smPvzGqZApTwtTTK230WqSGLkZReiT29LejzVqDqpx4BOip8t4mK0uhSjHBzjLwOKpUd3AOg2CjTbZbJHkOTxIELCNsOVnAwUTozBpPFiu8/kNkiJ/nyueGMih0uWSI+Po8Hsun6BUQGG0Q/QVZkbaSUyCHG3lClEY2CFuypHtQH2S4Eo8hjtFAc1PE1TRS7UUIpeYlUWtxJppo7lyVOrRU6dBckQdHKcEozoB5mBVSHkaKY1FqGDQEoUqfhiPffoMzZ37HTz+dxI/Hj5MJSWHwOljr5gra5QLqgBFuuw8E0YRGhtUsE2WdevAqzxx9ICzjpDZV1bJEKsUtRzyDDEbD3UCtroiemCp2hpz1M5G7YTZ07Aj5ZIVEHs/L5XvpUhbDJSG6kCfiSBYYaG7kSZXvEX2EWl2hfUNhGkHIhr00F00VBIAu11XFICBN5bmwkx1SIgKEiKc+MRguLuqvJ0/i519+xTdff0MATuDnn39FQGHSJnjtJq56OY2SQbnHVs4RTo7LDjrFRoaFANka5AELQVBgVCGTIMgTW7+gqdXjwCRtToYWYYOGr9MDaYBW0hYv57nLufIrpiKLCWvoHLUbZ0PPc/P5GR2ZoxPGMOSxubRXZcPF6wsI7PfyG6bogZkA2Iw5cJbrmXw+kzdwayAYeh7TwlEmIOTAUpyOWsWGGPVnRb/94wxO/HgSX34hf3ByGL/8csoHQj77vUd8AFe8oapAlUOLjW2RncI+DIKV4ij/JiTaIEyw1VchPXgJu8NkzgHTFBBiggQE1eJEDyiI0hlyNtILcPUzmHgKZ/zExe8heelkVQIZq6cpMHRkjoBh2LQARRx2jOwyxXSIhWJtaXfF/YkeVJLaJkOKKgNnuQ6t1QZ4qGFtZG+bqRhuzj7CBmGHtTgHtfmJjFR8MbQdv//zDI4fO46vvtyPQ9/6AJA4duxHlkPKZrRIG5QVrxYQKIxkgvgEh2gCj9voF2wWCqdZohZWUyWS1i1A1McTFQhKFzgNChv0pHEBba6B9eyb8eexBMgUimHGKtEAMkL+koRAyINS2U9bMUUBkkvA9ASwkB6hiAwwsoeXpYWgku1Nen4txc5sSIX8ki5a4K4xoKOhBN3WMvQ2lqPLWgIv71/YYS6gLpTk4puvPsOZ33/H0aPHFABHDn+Pk1z9XwnADwRAIkCU0lkn/qAE1pp82OsKFAjN1gqygZrA4xayRB682hpqWBoCQjkSAuezRY5XT28EABmIpJZ1NEha2mgthc0niB+RCQLCdKTLo28KoYQkLlv5BSlFtiyTZPqG9MAZ6nMGusRCDjji8qophqb8eFjYEZxlOWSAHl7eZ4e5WAHQQ6fb01jBKOexUjSzTNoslTh25BB+O3MGR458j/37DyggfvjhOE6e/AXHj/+o4tjxkzRLqZvhNA0nW53PNsk6s/BCwy3SxuMNqkNUsxzoJcw1HKvLkR6yCNELJyFm8WROgVORRjcoTJBHXHlS00xeTFK2iCMTy2FrFC3I5n46u4L63YAApK4gICunIF0BQH2R3wXEThNEHUfhIvb18swtqNXGwkItENHz1BrQyam3z1GBQVcNdtLq72iu5etKVRYDrVac/PE4/vGP33Do0Hf46qsD+P7ID774/hiPHSEAP6k4wtcUxmACYFRhIQCmCo1ihNPMqZJmyWrygSD/NSddosFUDTOZo4tcpZ7zSVuTQUo0QZggr9WT3WGHmC12edUHw6s/VYEgOiCAyHEFBN9TrwUggpnNz8mTIPUAN46uju2tIjsKdfkJrPcctsN8lgFBcFZikADs8pox6DFhoKUe+4b6cOqXn0n3X3DgwAHFgCNM/rtDR5n8UXzx5QEcPPQ9jv5wAt8f/ZGlcQoB8muPraZYjc4NZEIle2xZAQ2HqCxBsBAcc508ZqsiGFUw1VWivqYUmojliuZ6ipkYonxqQR5dnqy+AobtTh53pzFRSTCTNS+aIL8IJS+dpLZyTFiRJj+MkBHyK1EGARIQciisuq0rOfn5TJK0uVp9IltjhuoC7WYj+p3VZIFJAfDZYBtX/3uu/j9wjJQ/TAZ8e/AgATiKbymEAoIA8C0BkBIQAH4mAD9TGwJyowIVCFb1aE2HKrquKqpvrSgszZP8EFM/DIK5vhp1BMFMENKDFyKZK5hN5c8TU8ROoIRQnvfxtbBBZoMkMUKsf1nxxMUU0sUTWAoTEL9wnPpZXQRSGJGzdiZ9BJklLGIpiVHSblulpsYS2l/5k786dgZLCUWRHaCNetBL+ve31GJXlw3WikKUGUrw9ZcHcfKnX3D61Gmy4VecOPETTdHP+O677xUAwoAfjkkpnCQ4R3CYLAnQxa4nAEWop6IWauJRqpcfaPM4QxhgZv+trzGqH2gbTBUwsSvU1VaQHRXICV+KJCYnNZxB9ye/Baix2O8QGbnsDDIjpCsG+EAQAAQICWGDHJdIFyDoOOVhqY4AqMft0YEwJMrgtEW5RLHEdmpCK0Wx08aO0FSNfikHgtBQlIngedOx5P2piF6/meXdiIPfHKYw/gv/+O2MMkiy8idOnFTd4dixEzj03VEc4DkB8quwlUyQhIvyEqBhyywr4EBSpWUUwMR5oq6mhCVRjlqGhWapSJuF9A0+DyArnknRy1wnQPh+7JQnvbnBc9kZ5kIbzMSC50CzgWARDPmhVMWSScNg+NiQKhaaJSRMyGOblOeURpaCPA+o0EQp5ycmyUEQvNIVOO73CQs6rBjqbMTegRZ8MdiKXh4vjAtD8NwZWDWDRi08Eq5GN5lwTAFymmIp3cEXv+LHH3/ylUNDlehBAWooOvrsaOTTYdWVa9Sx2qpC9aTZxLbYaK9HdnoiPp7wOlvaFCbnf+bPCZLzgIAiWw1LRAYlYYHs55AludwXh5gnxmnVFJbCBMYk1SWSJVha4iwzRWCpLfmcGeSZYUlG+DALUpUoNkspUBR7nVXY4TFjqMuBPb3N2N3TpPZ3ddoZNgpmLexF6Szb5dgwcwo2fDgPmdEp8Lo62SF+JDv+hVOnfYAEJFC0ItcvVQJoMxWitjwHZfTcIpDCjlrOEyKMrpZGpCRGY/KLTyLw3Zeo5NOhlyHJrwXyRChUfgmS1Sc4BCSLZSLTolBdRDA7kIaI84MuSMCQljmNesEBSsSSIIiGyPNGAUGeUcrgZEwLVw9L6jgwCQjuukJ0NpaxDZqws70RQ90O7O5zYTeBGOpxYrDdhr7WejKlEt56jgB0kfbSTPqNMEQtnYnV741DyHxePykDXZ4eAnKCTCBdV096EYvffwuxm9aQDbkEpAB1ogucI+qpBTptDtYsW4xXHv0zlox9DhunvYaIuW+rCVHscZ6aGOdwSyqTCf4QJggQalpUtU/aL5euMIUucgbBYHdR5TJbMUY9eSIIOfQZ8qRaHpKqziDloE/i6Jzt0wOaon63CZ90O7GHZSCxu9+FXQRhJ5kwQIZIubjlKTo7iUWEPl/G61hUZIYil/e8ec54rJz4FoLmzkdAXuhcRM4dg3UT/4YFrzyCxeNeRNDHMxATuhoJWzZizEvP4Zn7bsf4x+/GximvIGL+WGyaPQbhs99iS5vKm5ckpCzmkA1zOQRRC6QkOBnKuJzF1c9cI0wQyyx/XCEdYjx1YCKPT+E5H5A1nB9YUga2WfkjC/ULUcQS9RyhKHUTyglCLSdHq4BQW4BuKYU2Cz7pa8be7a0MN1ukF3t3uLGTzOhzm9HVWMlzi6ghOjrNbNVe5TlkSeYm9USpOCYQBZxTJIcAfdh8Wtd3kcQbS104FrGzXkXIxGcR9t7zCJ78AlaMfQrBU1/Glg/fVqu/ec5biJj1JsKmv6pUPZuCqNnA2t84k0JIKq/jhMhV1RGYHAGBlM+ShydMOH0luwBDGCFdImHxOCWSUjLiKnPpDwwcn+Vvj9Sv23SL8tdvlXkxqGeJNpZp0CJukau8fRiETwfd+HSnANDG8GKIx3awJHoc1XDTPdrIbDO9RR2ZII/aSjJ8IBREsf2SbXmhH+P/AsBMPM4kug90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data:image/png;base64,iVBORw0KGgoAAAANSUhEUgAAAEEAAABTCAYAAADA6WrVAAAAAXNSR0IArs4c6QAAAARnQU1BAACxjwv8YQUAAAAJcEhZcwAADsMAAA7DAcdvqGQAADfYSURBVHhehXt5fFN1+nXdd3Hfx20ct3FFB9dR3BHZREF2AZF9LVs3SoHu+960SZou6b6laZImadMm6b5BoQIqKiIiiCCiwsg475z3PN80DOPv83vfP57Pvbm5ubnP+Z7nPOe5aQMG+93YtaOD0YnOtiYMDXbjk529GGLsGuzBzu1djE70dLagr9uNrvYmdZ5Em7sRnhYr3C0NDDPcrnq0NJvQ7KyFq6lO7btdDfC6rehst3NrQZvXhs4uJ1p4fndvK3r63Ogb8KJ/exu2D7ZjcGc3du7i9zJ2DfEehvrOxtAn/fhk9wBjh4rdewbPCTk2oM6R2ME8uni/sj+4s4evu7B9Rxf6BzrQ19+Onl4v329FR5cLBMGDXds7mGgHk7JjcKBTJS7bHf0dGOhtQ3+PGx1eBxNvhrfVhnaPg+FU+26XFa3NDWhpMsPlrEeTvQ5Oew2anDUKCLfLcg4IDWdBaCVwfhB6eQ/9A20YINhywzt39ao4FwB57U/wk93bz4Ix9Ml2FV9+9SkOfPMZvtq/F59+tlMl3NnVqj63nQs8wPwEgN6+NgVAd49Hvd/e2UwQBjxMuJ0Jt6kblqS397WrkP1entjT6eaK2xmNTNbC82xqX7atzVZ1zOU0E4B6OGwEodHEfROPmRRAwpjONic8rQTEy/2uZjLBB4LcTE+vh0B4FQiygn4Qzg0/E/4rhvoVA74+8DkKCvOwfMUCxMRuhouLs2fvDsWEP66+fJ8cFwA6Ol1o7yAI21kOknB/j1etZm+XZ3j120h/fqijBV1tLXA3S9KNcDkamFyDSr61iQA4CQCPORt9APhBaCYgwgx3s4WssaOzowmtrVaCQEaRgi7u+0Ho5nfLCvlBOJcN/v1zWXFufPrZLmyLDMeIa65AwHkBuOCiANxy2/UIXLtcvS8g/HH1FQM6XGjjPXm5OAEDfa0KgG4m77Sb0dXhRg8B6Olu4zEvV9CNdq8LzU021ridyVm4ykzaaSXlrfxMA+yNZthtBMEqQJgVIM0OMwEiWGRMm9dJ1JvhdpNBar8FLa2NZ1dFMYE3Kiv2RxB8IQn3MwZUYvJ6kJr1xZe7kZ6RiICAAJzH5M+/5DxccMkFCDg/QB0LCl6DTz8d/MPqt/gAaGdpU9fkfgL6e0j3bg/fdDMRM9+k+HW1qejsbEM7QfAQBCdXvYlscDgssBMIO7c2AmAjADZ+zsqQ/Ua+18jjDmFMMzXD7UAbtaS9o5VMoC7wi9v/CwQpB1kpHwiycjsoyJKkLwQQSVwAkOg/C8L+rz/Fh3OnYeSdN2LmS09h9IN3YMKT92HpmGcx6v7bcNkVF8NkrjyrD+cCICEAKBD6qJCdnV60M3m71Uy6ErH2dtK3Ax3ctnvbeIwscTjIhiYCYOfKM7i12WywWi0qbDZGYwMaG60KIAdBa6aOuD2CuNSe2wcIu8u5TJBS6OmVem1n3XbyhrsJgiQvifqS9bFBkvfF4E6JPuyhAM6dPhGxU0ajbu10FMwdg9JFE1AfNAe5q6bhphEXISUjgZ8Z+F9ZoEDopjh0tHlJWS9sVhM8HnYCSd4fbQJCG+nfjKamFq6wACHhZPJ2WCyN3NoUII2NNgWOw2HnuQ6KH9H2tCgQOoQJbidvgPudsu9QAAgQPib4QBjY3k0gpKX5gPCxQOJcEHyv+1k6S6dPQva8sSheMAZFHxGEJRNRtmoqjOtm4s2Rf0a2JpXn9/wPAP4LhE4ebFcgtMFmYa93UwPa2S7bOhldKrzeToLQwsRa4bC7mGSzAsJmsxMAgmBrVPt2u4PnOVU0N7sIQqsCta1NVsE9DILcjG+/m9ojcS4T/icI/5382SAw/RTSkIVzsOm90Vj92iOIn/A8oia+gJVvjkT8vHfw0ZhnYCzW0n90nQOCDwA/CG62+oB2vhAWeN0eWMwUslY3k+7whYcgeAmChyA4WlgObrWVcNhbWBYChENFY6NDscPpbCIA0gLZUQiox+MhCB7egOcsCH5A/MlL9PZJG+ukLoip8YHwvwEg7+1ia/Q2VmPdxNfwyJ3X4QoK49RH78Yr99yISy8MwBuP38v3XoA2IhADtAAKhE7m2kF/819MaEJAG5HwEAB3qwfmegtaXF6+7mQICJ1nQxjQRBAcCoRWFfZGF5NvRqONzCAgwpCmJnYSxYIWBYCXALeRaR0dXoW6HwS3p0kl7gfAD8IfmXBu4v6Q9z/5bAgN+gyse+UxvD/qPjx80xXYMO55TH36fjx5+zVY8toT2DT+WaQvm8lr8/ulLXY6fUCwJL0U67MgeChQrQqEdtSbbFR0rhyTFhDODQUC33M4WRIEwMHysBMQu4PlwfeEHU18r7m5lQBw1QmqxyMAtKno6KAZo0hKlzgXhHPj/weC/7gC4dOdsBRpEPLW06heMxU5s16FY8si6BdMRPRbT6F46RSEjR8FXchSlg2ZIMJIzyMl0c6tl95HtMrjpVlqpQFqaSE9W9pgqqMHkLpnQi2tbQSnnckwCIIk7GwiCA5hA6PZSyC8pL+Ippef8xAAD1xkklzL7fYJans7AWBIu3W75QZ8IMiXn1sG/lIQEM5dcf++ih08xva5nYK4gx2jl0Yndt5kJE36O7aNeRrZ8yciZtJLiHn7GeR9NAELX30cdcYs7PvyE16Xs5GwgSD49KFFsVKACHBJ/6fqS73X1Up/b0VkZDIFz8XkOwlGB6Od9S4geOkBvLAzcUcz2dHcyc/6orm5iwB0EbROrjJLiGLqpbh2dPbzC3vpB/qGRVc8CVlCEP4IgB8ESf5/DQLQPyjnd+CzL4agj9uMDx68HePuvwNv/Pl2jL3/Tkx+8FZseGcU/nL7dfjT3XciOGQ9Giw16jP+VikhIEgENNHUiA746r6ZibfBYmPNtPfC7e0ZBqGD4icM4XsEobGJALi6VTQ1M1w99AQ9tMLdBKGbIHQxcX6W27VB0YhOKkKuwUbGiCfhjXS2qxU4twz+XyCce6yfPqKXw53MBrs4SC2YPQXjH7oDc596COFvvYbVo5/H/FEPYcpzD+Cyy+ge6RwlLr/iMqxas5Sl1T0MhLCi1QeCgxa3jau2Y3CIIy2VeGgXv2gHPv38UzqyL7H3s71sY32sqT54O/rR5O6CnQwQAJxMXKKptRcudy9a3D1o9fRylbtZf71oYlm8O+VDbI7KQdjWTFisDjpR0pJGzO1xcYLkgPYHEPxA/DH8YPQx9n25l+XZgOeeH6USfPmB2xE7aTQiXnwGKZPGYM2bozDyvttw++234LwLzsMll12szgvcsBq7924nCGSCAoLMJBAB4vPtNEKezl40k/Zd3QPo6O7nl+3E3s8/x5dff8UWNYSBwV3o2bELXf070cxEHVx9PwDNrWQBAXDxeKtHgGBrJQiOZjdmzFmI8KgsLA/cAnODjSCwZ3e0+0Do6SQIUg5dDCbI7blgnAvI2X1qQlxCJK6/4RrfKnNOuO+uW7DwlcexhrH+refwIi3zM08+jHcnjfex4MrLOFidj0cf/yvaCEDPAB1yN0uBblksfECjtY51zgmvrR+Oli6uHuu7lTfauxudvXuYZDdP7FPUbm0bYGwnE3gek/eHAkEBwKCv8DA6BNQWL14fMw6BoYnYFJ0Ns8XGUuhUYilOsqeH1O71Je8Lnz4oZkhsJxASAwKCr3P09Hfg8ZGPqOQuuuRCXHf9NVj00Sw8yvnh2Qf/hEfuuhl/GnEJ1iych7VrA9V5F196ES686AKMfvUl5mfDjqEedPaQBeqhCkGwUTCsVvbP7iG42wfR3rWdiXTD07GDiH3GY9vRQm1wt/cRxV1Mtn8YBB8LFAgshWYyoUWVAs0VXaaAIO3zxdGvYdnarQjanIL6BstZEGRG6enpGgZCxl0pi2GhZMI9/uAxFRz3u/vbsOfzIUx6b4Iam8+/8Dw8+NADqC0vxAsP3ImHbhmBB268Aq8/+mdUFBmwOWILzjv/PMWEK6++AtdcNwJ33n0HVq9dgcE9/ejkZKlAsJqr6P/tTHpQrXJHzyA8TLjFO0BgPuG2jzrAG+/ZQWbs9gmigCCl0OIHgcKoyoFsocC6qTFtnT0U0ybMmjMPQWGx2BqdRhAaCA5NGM2Tm3a6p6cH3d1dDCbb6xPJLibcxYQlVOKMTs4Wsv3qm88RzVIQBsjqSim8PPpFpKfFY+HUCXj9nusxjWZp48L5iI7chmnTpuLCiy/gNHkpLr38Elw14krqwyW44MLzERmzGUN7WPoCgsVUgQazRa2wyzPAFe8nE3zJeTsH1Yo7XJ2K7t7OnYoFfhCaCYLShWEQWghAi6cDLlruVgIhXsNstqK8rBIlxjIygw6NLHBzKm1xs1MQgK4uJk1t6KBn8AV9BQcrFdzv4lZAkP20rGTcc99duJhCdzUTOp/JvCEdYdUyxGwOxdoJoxE2bRxKi4qxLXIrrr/+WiWMAoSI42XsEFdcdTkuu/xSxYyi0gLs4HAV0GAqo1M0KSp3D+xBV+8OoiNU2cFWNDTMCqq/hyXSvgM2J9tjE0FQ3UHKgi2S4SJbXDRVzQKCp53XE/HroJ7QI3Tx2t0EljNFKxkg4WqVXi3vc1Ltpqvsprvktr1LLC5njS7WLKOt24PBTwawLWozGXC+SuKqa67C1QxJ7JFHH4axpABVlSWoKNChPF9Hc9aBmbNmKj3wJe9jgnxWQspDgBk7/m0OYr0IqK8rham2RomY3dWqalSmSI+H7au3l5aX1CQYu7/6ATt2f8vOMUSA2CX6PlHRS+DaOvrg4udd7C4SwgB/KNdJ7+Hm9eycLoUBAoDT1czP0S/QTnvYqtpUu/KFm23LI9aWvVxC/MDCxfMRcEGAqusR1149nMiFuPveuwiqC3v3DrGLbacP2EHT5sLIkSPJggCVtAAmpSCrL5+TuJYsufX2m1FWWUwQqo2oramgBW5GUbFQ1k66SiKdyv46KW5d2/fhs8O/om/oEBYsXIXZc+Zj4ZLlWLFyDRZxm6crpLnqVkAqMBjNLlpotd/GIP0ZNnkw08IZhAA4mlga1IZWTphuGhYPw93O5GVfhhvx9fT3bQShh1rx5FOPqzYnKyqrKCGaIAnW1Fbj8y/24gvGNwf3E4xBPP3USJbNRQo0AUBCwJPzL79SgLmGAF2J2XNnIcBUU4TqylJOg04UFpfCaqdIUtSa3BREFxNgMr27vsKeAz/B6dnJC1/t68/nxJJlK9HbT/3guRICgJMziIfa0NvHLtM7wKBt5kTZzhJQycvDGxqnNk6XXkleVl8BQDAIQgunOwlpkSlpSWr1BAARRBFGCQHimuuuRUFhAfYRgH1f7MHBb/dj19AOPPHk40oDrrvhWjJAQJASGsEQFl1OJlzH967HnffciYDacj0qSgthtVihNbC26mrR0taNkhonKmtsLItObN9zEPu+/QVltS24+PIrefGLcNmVl6haExDWBK5nGW1XiTtpkJycQwQAnd7A7jAHqwMDERIWis1bIpCSkoKsnGxo9TqUVpah1lzLucRG6y5PfFpYamyfdHNOj4PMEPveiseeeFR9l4SAIHUuIft333s3tDoddrIMvtq/7ywIjz72KC7l+dfRVPlAuFqFrL6AMOLaEQqEy6+8AgEleWko0eegrqYKekMhdIwqUyM0xQ0wFNcQhA4M7P4GB4/9hozcCt/qs9YCLmSfvsjHhMC1G5TTlPFajdgsrU4K4bIVy3znk7ZSnxcolb6QPl7a1RVKvW+74xb8+b578MgjD+Ppp58k7R/DpogQdoc2+oNOArhS1bWspF/gLuPnL6XCSzzw0IPIzM4m43qxf/+X+PLLfUoX/vroXxV7fEy4QpWBXEdapK8cfCBIWQRU5WegTJeBOpaEgJCerYG+uAqZhgbkF1Wrmm4f2IcvDv2CktIGjH3tVbzx8osYRbo9+Jd7cC0vFhQUwkGEM4U8diMAsu1kSc2aw3ojCJeTNb64VG19LLoYl19+MRORlZW+f4FSfzl/3vw52L17J3LzsrliwjxfSxMAJHzXuYyfuQQjn34KBpaDiOzevbsVCJ1su/c/eD+uZNL+chhx7TX87OWqjOR6wgopCYmAGkM6KvQEodwIXX4hMgiCwViLnAIriox0kxyh2/q/wM7PfoDd6oYuOQGF6anIT0lCbnwMkrdsgjYjDVWlJagqK0NNZSWqq6o4XjsxffoU1ZOvvU7q8XLeDOnMhOW3gQuY9IXDIccuJSgCjoAQFLKBFrkXo579m6K8rKDcuL8MZF+OqTY3bjyFsQ71ZjN27dqFw4cPUceacMcdt6nV94Mgq37FVVepjnIpwb/y6quUnlx/4w0+ECr16TCVFSE/vwipGdnQFVQSCCv7bxXqLWxl/fvR1vc1rGYn8lMTUZSZykhBUVYKimlgjHkZqCzIQ3pcJGIiQpGaEIWYmC14b8okPPzoA3jw4b/g3vvuxF1/uhnPPHwXnv/rnXj8z7fi/j/dgD/dPALXX0u6XiWrfKECIS0zGVsjN+PiSy5SDJCE/aLoB0KYIKu6aPESGjIzvB4PQdjJDrEPDQ1mTpC3crUl+evOJiwlIJ+RzwswckzACWgo1aCmKAv1FYUo4UoWlJSjup6zPwcpq82BBqsXnx44SV34Dg01ZhRmMOmctOFIZaSgTJuBqiINsuMiEBeyEpr4cCyeMQnPPXofxrw4EuNHj8KUN1/EnAmvInzJNMSsmoktSz7A5oXvI3j+JKyZNQ5Lp76FOeP+jgkvPYnMhG147LGHcSlvVtqarLysurRISULAEFAuYTksW7GKI7qNs4gHfdSFHnqbPArlLbferAD01b0Iok8P5Dr+kpASkQhICl0OTXQISriaWqp5aVUterYPweLsHBY6N4a+OIwjJ/+BhupqlDDxciZdoctU27I8lhP3K7SZKNUQkJwElGTFoSQjGsWpW6GNC4UhYTOKU7bx2DYUpmyGISkMhmRGShhfb0IBozAlHPmJwShICsHqRbNwEW/2elL5jrtuxy233ayorcwOb17AuVCBcQkWL/yYtr9WdYT9X+9Dh9UMQ2YSBfdWCveFpPv1qu6lK8j5fhD8bBLTFDBl9AuY/frLWEXToC8sRmxyOrJ15UjJqUKxsZITph0NDnp4TpTVxUVkQqIvcQJQQhYUZSbCqElFrVGLVmsNPulvx77d/agv1cOYFQ99UgSMGbGo0CSjWpeM2vwkVGnjCFYUjOkR0CUEIX3LSkSunc/BZypWzBmPh++/E5fyhm+9/RYFwM233sRyuodi9xfcf/9fcMNNN+A6llD4/HdhjVuK8qhAmMty0N9RhK5yatbimUhfNhWvjnqEmnOJAkGoL+3wAo7Uwihh08WXij5Qhw5+sw+Hvv0c3x78nGI0gKoa3/OFfpqf7QMcrTlQ7dr7DUfYg3CY62Ay6lGcnQJDRjysdJsDHS589dkgfjj6NX49dRSnz/yIf/6fkzj49W4CFovcuDBkRQYhau0iBC+ahhUzx2LexL9jxpt/w3svP4YJLzyMV566D0/cfxvuve1aPPbQ3biXBmYEKazs8VWXEYhbOALfpYC4lbU+YsTlSFo+A9tzw9AS+zGa0hZiqN+Gr/f1oaN2DWpCP0Lz1qVwJm/A6CceUmVz0y03MW4hGCNYCr4uI+wS3Qg48/sJnPnXTzj1j2M4+sMh2s6vcPLnYwD+hX//+184dvx7/PLrSfx6+if8wiRPnf4Bx48dwMFv9vD4UZz55wmc/u043/seJ385gp9PHeH+EfxOINqctdDEhKiI3bAUYUtnYs2H4zH7nb/jjWcfw+MP3o27/3QTLr7Y5zckbuSq33XfvaS7UJ7tkDS+6ZabSW9fWchzhGmvj4Infg2c25agdPkkFAfNRmlKFDLmj0XOoieRO/915H/8HqrWfwRd4Fzcej3LiNe59bZbFaDCLAHDJ4wsh1O/HVMreOT7/fju8H58f/QgDh85gB+OHcLxHw8TmG/U8UPffYVvD33O877gah8jcCdw6rcf8Mvp7wnQ9/j51yME4fBwfMdzfsDhg3tRmBpNjYhlCSTDZEhFQ1EaTAWp1BF2mexoZFIztgQtx/IFMzH5ndcxc+pEPDeKvp/1fOP1I3DHrTewfunyrr6abpWukfNA5qoZqFk3g0nOgHb+O4ifM5llF4nwWa8hYdb9SJv+CvLmToR+yQwkLXgPd99ytdIHSVha4g033agE098xAvZ/zaHjwGe0myyLw/uY8JcEYT8OExSJI0cPEJgDCoyjP3zN2I9jPx7E8RMC0iHuf3t2e+zEweE4gOM/fYMTx/ajnp2nNDOamhCHylwJ0Ydota3Vx8NUmAxLaRbslRo0VWthMWYhY91bTPRh6IKfRmnko1gw6W7cfvPVSt0vvfhiRE4dC+PS95E7dwxWjn0OpooCuBpNSFg1BYbA51Cw7D0kz3gTsR+8jVXjXsENLJ/zqQWy+n6DJAD4bXRAaW4yO0MqCqjsxRS7UkM2KotyUVumh7mqALYaI5zmcrhsVWglvb3NZnS4behqc6C3y4WBXjcG+9vUH399sqsTu4e6sIfx6e4e7N+3HbaKPHaFSFTlxqNam4AaXfzZqNUnUCh5zJCIagpmTX4yyjWJaMz+AE0pT6E28ml0GUaip/ApVMWORHH0U0hY9zjCpj+BvEWvYNkr92PyG08hKy0a+ZkZMGwdjcjZd2LmyIew5KWRWPzqc3j+gXtwPktIlRuN0mUURykNEUkB4IorCYJJl8SVSUT4mtXYsm4DIhhb1m3E5nVB2LIhBGsXr8BHH8xGMPtx5IaNSNgUguSIYOTEMKKD2V6DkRsbAm1CGJV+EyMcukRuGcVp25hULLvDNpRlkQ05ZABZUJUXS0DiUE0m1BKAugKJJEYygUhAVdpSFIWNhn7d0zDFvQZLOkHJZxeImYqMZX9D0cYnoVv9GPJCxyA1bBrvh+M8225x2iIsnvwiRt51I1555M945YkH8dRD9+PBv/4V743+OwJf/juupRCedyFN2QW06Nyef/FFCLAVZyIrJgJrl65BQlQykmIyEBeTiciobMTF52P16hi8//5KrFmzDTHb0pCdrEV2Uib7fCQqc2JRTqqXcaVLMyNRkkkvIJGxle1vC31CBIrZBkv4noBQnhWFcrZGFQSjPDcapdnbGFtVy6zMi0ddYRosJRmwl2Wjy1mJg1/uwcmTJ6k/Z3CSAv01O1GnuRS1yTw/JYblplPtupYMrtYmojw9HO+OfopieCVy3n4DVo0OqbklqI/Yis/fHY/po+7D2Kfvx0t/vRtP3Hsb7rudtrmRNbhx+RK8/fo7SE7IQFpqHhITcxETn4voeB3WrE/E/I/CsSEoAbGxOcjMMCAjTUPko5gYk5EVzo7xRY5vW54dhdKsbTCmbUWRAJG2RYFSKowgIOV8r4zJV7I8Wsxl6PU68OlQHw4d/AI/njhCoT6J3/71O87g3zj9z3/i59On8dOvv+KnU6dw6sw/cebfwD8Zv546TY06gs/2DMHbaEVpcgTSPn6D4vgKgsaNRM2bzyNsHFvye5MQOeF1FI/5GwJfewQrxjyB1WOfQuA4vh4/CgG1LIfCvBxsCd+GhJhEpCSkMZKQzaEoK42zf1oq9zOQnZWFrKxshgaanBy6MpoSur+iFCaZugUl6UyMjFCrTdUXIAQgOVaSvlVFKRlSkkFA0vi51HACFYWmWiO6Wu34Ys8uHP3+W/z083G269P4x5nf1er/dPoUTpz+lcmfYdv9N37/97/ZjX7D4W+/wxCnxdbKYjQaNajKjkVJzErkr5qAvIVj2SbHwPjh28heMBFxjISZbyB63DNY8fqjWPLmY1jx9kisHv8M1r37AgLq9Mko0uVBl6eFhkORhgNRZlo88jgbaHPSeTwTOl0OdFot8vJykZubh1xNLgqy6By5sqVSCoyyTDJDhW/fd1ySFwb4ACjLZGRtUVGaxfcytyjbbKBVLkgOh5GlValPgbXCgHanBYO9Hfj6q33sPEfxDUfk3lYXTLwXffhqpHMGSZwzhqv+JnI2zIMxfh2FcykKNs6AZtlEpM97C7kfjkEc2+bGyc9j48RnsZGrHjjuaayb9Cw2vP8Cgme8js1z3xEQUmDUa5HPoUNPO6zLTUUOvbdOk8HEs6DT5xIEHbRaCa16iqPNy1OOsZh+X1ggtPdR3R8ChgAUoY6XcvVLMjazJJgoQ/ZLsyIUGOU5W1lGZBCjjPulmZs5P1Bst61AWujHSAtehLSQZdhMi7xqwjNY9vojWDfmMWyd8gKS541B+vL3kb9lGUoSNqAodg30oXORuexdxM18HdumvITQSc9hLT+3YeJz2Mj9DZNfQNAHLyOU70fMG4eYpVMQUKmJR0VRAYoKDASAq89WqeUsYJDV10uQJUz8P6EnOAJCHIqSOfhwBaUkigiGqv9UDkvcGtNEC7if9p/E/SAUp23i+5t8YGQOg0FxrNRQJxgVOcKeUBQmrkNuxGLEr5yKCJqikBmvkr7PYt34pxHC7dYZryBh0UTkhC4gAIEKBF34QmSunIY4skDeD3n/RQQSBKn9NRNHYTVZsO79lxAy801s/WgC4ldMQ0B1Hnt1WQnKS4sVE7QcdMo4H9RUlaLUKODoodfrFQMUCNzP1+tQyEmxKDmUNA4hEGxPyUyYUTgMjBwzcEX1CRuRH7eBk2SQel2YEqpAkPCD4A9fmcg+jxOE4pSNKIhdjbzNi5GxfjbnhXcRs2AMome/5ot5byKZxkhDxhgiVyE/cgVyQz7msSnYwjLYNPUlbCQIQYzQaVx9Hgud9QbCWUZbyILIhe8inu4zoJ5Wtr68FNUVpTAW0NgUaVHLwcjK8bSxoQ6W+hpUVVWgsKhQgaDPz4chX69AKOYobEwNQ4kklMrVZX0beayIUcBkDRyN84dB0MeugzYmkNv16nUBQSmkFhTzc34wyof1Ql6XpIXwOhuQH7MamvCPCcIMpK56D4lLxyNp4TgkL56AtBWTkU1wDFuW+zQhLhD5m5ciffV0RM19C5s++DuCp7yIEIIRNm00wmZRA8iQyAUTkECgUtfOQiYBDDDRpdVXlKGKQFSUGph0BeprS7mtIhA1sAkQFhNMpmqUlpbAYDAgP59gpEVBF70WBfEbUZwUqkAoJf3L0pkQwyigkCmFBMLAcyR5fYwPAEO8gMBVFnYw8odZItcREI3ClpQgMk3OWwfd1uXICZmHtMAPCMK7iF3wjorExZOQsXYmQVhGENaiLGkDjNErkRfMc5dPRvzH7yDmI19Ez+fKLxiPqI8nIGbhRCSyxNLWf4ic8EUIEDtrGmZCdUUhLKYSmGiV66pLYa6rUIyw1tfCTBDqFBBlBIJlkbIVuZuX8wZXQx8ZCAOTLJJEmLgA4gtqANlRQrYUp3DVk4PVOQaump41rICJWw9t3FrkxqyFbhgkXQxZE70auVEroNm6DNmbFiEzeD7Sueppq6chhSWQtORdpCx/D1nrZlMHlrAUVqqS0HM/c+1sJBOspCUTee5kpK7gqq+axs/OIJAzkcnPZG2ch+ywj5FHAAMqaGsFhNqqcpW8rc4IU3UxGkyVvr9at5oUCKa6KtTUVqG6qhpGCqk+ZQtrdSn029ibo9aggEkUMLkCrnJhooSsNLfx6xnrlMgVyUqlBDO4ytwvSt7IkmC5JBIMnmPgufIZYYqOIGm5qppty0jZBUhZNwcJFLyYxe9i20fjEbdwAmt/MkGYBd3mJSiIXoXCqNUsh2VID5yNeLIkhmyJFtZQPBOWEwiWScb6WcghoKIzBl6/MD6Q3YGTnZnlYKqphJlaYKkiALUlLINq2K21jDqCUKPer6khEFVVqnRKMmOhYy3qo1ZCz1UzsB6LmIxQuJBbASQ/bg3yeXOGKBEtrhLbnm4rQ4BjrReQwsUCTGqQ0oDS9GBuhU0EMElAWcsSIiO2LCUTPkIyVzFmyWS2tncQ/uFbiJw3FnEEJTVwFnJDF0JPALSbFiNrw1ylC6krOU2uIGvYRpNXfoBksih1DdlAQLMIrG7bUt73GgTU0G/bTVUw1VYoEGw1BKCuDI3majgsFEeGxVSDegGh2hdWvi5MZjmEL4WOIOSzNUlCfhBklQtZy/kERoG0hYkTMC2TEfbkceVyWYua8MUsqSWq5vUESoHCjlBKIErTCQq3RgGE18+LECDmIWXNdMQtnYxo1nbcwklIXMYEqfBpXP2MdR8yyVmI47FYgpO4hCAw+XTqRvYG1j8/rwlZgJywhfzuRfzeZSxjgiCa0Go3qy5gJgsapSRqSmGvHwaBbLBQC0w15QSgjDpRBXtDFes5GKnr5iGLLUnLujKQikWsbWPCehQLEwiCfIGqU66+JC9ffDY2LTx7M3kRS3iN4YhYxhVaoZhSSFCMSetRQlYY48mqqGXIYx1nsgSSV05B0oqpPopzZbM3zlchQMQvm0oRnMjgzEARjKOGpPMzWRvnIpsMEO9hEA2JWcNyXO/zCW3NjXA2NhCEIlipB43sDo31lWRBjWJCA5lSRwAECPlDr0YOPYb4YGQEfcSLMhFSUJLMJ80Lopk4k8/nF8h+QSSFkyudyxrMkcTPDbYn2cp7fhCEJXItLVdeR3Dls0r0hFHUBx0BywtbwJWdQwFkYhQ5TdA85AYzOUY2LbQAIwwRMOJZChJJFMZkCmbK+jlIIxg5YYtYZry+lEMVx9d2l139a4+FLLBUFRKEEjjZKh2Watgs1Ap2ieoKvke2yN9C29hBDPEhyCQIspq5VGS1gpzrtbxpCUlEjmfyxjJYz9mbuIIh3HIlZV9WJJvUlNd+IPyMkBKRz6rS4XW1oj2iJbyuTkqKK6kJ47Wo8DlMKFeEjtfWMgQQAUc0QXUDaoCwIJ2gpct7cg8CPkHQ8Puk+9A2x6LNZYW3tRGO+nJYqosUCA5TGUuijImXkAXFqKooQrOjAR1tTaocjLTG2SwFobNvJX1MUPTnNo96IUxJXjsHSRSuZK6YKHwya1dep1G8MklfESgJP0D/AYOgMqSFiTD6Yhk0AsJWYYlPW3LIitzQj5DH0Mo+gdUEzedQRQ2QFRcd4PU1tNNybRVKi3gNlp2IOoUxAd1uG5oaq8mEQpgr89FQSb8gpcEQdggIddUl8LTY4HU74LI3UBg3E9250Gz21/QyXzlQG87VgSzeVCrPS6RgJaycgbjl0xC7dCpiSdUYRoKIGt+X84QRflDlmgKC3KiIr9ysdIo8eodcrp4wRCMgiKbwfC33tbIlg3RMUsf70kUsIkMX8V7YBXiNQmmJojVSslKuEhRvTpGJ8Dpr0eKsRkNNAWrL82Cq1KOBZSGsaKgtZmdg22RJtDTJ/0Ha0cptQWIYktbMJNWJ+nBJSAcQAPwgSF1LUpKgACb9O3nVTCSumM56/YAqTzAYccvpBEldqVdhhHxGmKXaqXQfacFywxRKETLlJLmvZ/vN3cbSE8ZI+VGbcpQ+ScfhoijxY9fh/CFRSK2SQauYAl7CDlZKv1KaGoyA8uxIOOqK0dRgJAg6tkkdAchXrGioJjMIQoOJ3YJ+oZUC2sJwOawKhAxSTmpbQFA1xhUQbfABIKvFG+Pq5JCqWRs/RCaTlPpMJXjSylJXz0LSyuk0MgSEEcuJLpHvKTCoI1kUXdGDfLbPIvqOsy2YIX7ibDARaaXFNFoF4jbJnrytK6GN5FRJoPQEUNq4jkAIo8S7CAv83iZAfgpz2yrhsogOSDnkMXkdbLVFDLZL6oTdVks9sJAJBIAsEBBEGNOpthpRZdpaRV8KlxIw8QQCgogcgdGQLZkUJpkEJcS2ZophWU9dkGPUjRQBhABIJFPYpIREVFXnkbIQJogD5QoWi6nilFmSEcbBK5xjuIzinEI5fZYzBBifY904bLjEfdJryFwhwWlTS4bJVkKB0NFsgcdRgxYC0WorQ5PFSGZw21ABp6WKbbEOTXb5L1gbwbCimZqQHxdMgzJLgZBHFggF9aSm6II4Q2WMRCvIhFxS/CwI7OM+ANjbRQuGt6L02UEiZDwmoPEzSifIhlzpENQafSyteVKQeiZx7vhdoYlERc42VGRv843jBKY0Q0KGuXCC4hvICmjd9TKai64wBAgppwB57NVOinub6glAObpb6/i6Bi5bhQKhiSA4yAT5x1GX/ENoI8NmpiMMVeZDQNCwS0hJSOL6SLKBF5Z9YYgmZL5Kzg+CWNxU1n+G9HgCkMMy0ag2J26OrY6tTyuaID6BdS2sEm3QsiR0nE/k+UQBhzR5Tlkqo7ckTgDKCURlru+RfmWOPOPc6ns/IwIl6aGcbkMUQ8SRSjkZEtYqQ3aWCe2keau9jmyo5LaMIQDQGJnLfSDQNTob5X+hG+C0SZj54fXKh+ewHQkIyvmR/nLjwgDFAqEy21aOgMASkMTTh0EQQyORJuLKspLS0FAHtARTqTtBlIck0m0KKWbiQAs5hcrzB6OM6vL8Up5ZUtPKJWl50p0bg8q8WPW7hvp9IzeKgMjjfnlII88+ghQIxSksKdEW0RilCWksBxqlVlLeaaZTrBMtoGEyGekbyuBsqISdztFhq1dAKBCs9cgMX42YRRxOKGxppLiAIDftc3aiCdQDcZOkthgY1bMZsvrpBE8ASBEXx89LpKyeSY3x2V9tKNsamSDXKmYJGGXISuOQxXoXyldxxeXnffkFS37EEcMnIcOg/KZRxsRLCY5spVTkkV25PNMUHeF1jKnyDIT2ntctEtsszwE7yIQWmRHYDawCALuFk5rQSKNkp3MU+6z+D9pqVv9F67DUITloKbbOpy9fMkW1PXFjAoRqTQShgLpgECssBohASPKZa2cgm6OsRA4jQyY6DkQ+Rsg+TRTbaKZoBPVA2CTW2yjdQCidtRXVeTEqeZMhCfUFyWgoSoW50BcmQ7L6ea+CIJWwROSHn0IyRx7pFbKE5HlGcbI80VrH1svWKjacQhlQkBymyqGZo7NV3CKZ0Cp6YGFXqJdBqvw/IFgEhHoyoxapIUsR+fG7iCUI0u+TmMDZHi+tksZHR3ucz9cFTMZAx6YLofitI2BrptHWfkAQpiIzkAMQARCxlBAQhBFZUmYKVIqtlIM8sEnbxFrfphKV5G0lmWgszUJjSTZDA5sx0/erNwGq1smPvzGqZApTwtTTK230WqSGLkZReiT29LejzVqDqpx4BOip8t4mK0uhSjHBzjLwOKpUd3AOg2CjTbZbJHkOTxIELCNsOVnAwUTozBpPFiu8/kNkiJ/nyueGMih0uWSI+Po8Hsun6BUQGG0Q/QVZkbaSUyCHG3lClEY2CFuypHtQH2S4Eo8hjtFAc1PE1TRS7UUIpeYlUWtxJppo7lyVOrRU6dBckQdHKcEozoB5mBVSHkaKY1FqGDQEoUqfhiPffoMzZ37HTz+dxI/Hj5MJSWHwOljr5gra5QLqgBFuuw8E0YRGhtUsE2WdevAqzxx9ICzjpDZV1bJEKsUtRzyDDEbD3UCtroiemCp2hpz1M5G7YTZ07Aj5ZIVEHs/L5XvpUhbDJSG6kCfiSBYYaG7kSZXvEX2EWl2hfUNhGkHIhr00F00VBIAu11XFICBN5bmwkx1SIgKEiKc+MRguLuqvJ0/i519+xTdff0MATuDnn39FQGHSJnjtJq56OY2SQbnHVs4RTo7LDjrFRoaFANka5AELQVBgVCGTIMgTW7+gqdXjwCRtToYWYYOGr9MDaYBW0hYv57nLufIrpiKLCWvoHLUbZ0PPc/P5GR2ZoxPGMOSxubRXZcPF6wsI7PfyG6bogZkA2Iw5cJbrmXw+kzdwayAYeh7TwlEmIOTAUpyOWsWGGPVnRb/94wxO/HgSX34hf3ByGL/8csoHQj77vUd8AFe8oapAlUOLjW2RncI+DIKV4ij/JiTaIEyw1VchPXgJu8NkzgHTFBBiggQE1eJEDyiI0hlyNtILcPUzmHgKZ/zExe8heelkVQIZq6cpMHRkjoBh2LQARRx2jOwyxXSIhWJtaXfF/YkeVJLaJkOKKgNnuQ6t1QZ4qGFtZG+bqRhuzj7CBmGHtTgHtfmJjFR8MbQdv//zDI4fO46vvtyPQ9/6AJA4duxHlkPKZrRIG5QVrxYQKIxkgvgEh2gCj9voF2wWCqdZohZWUyWS1i1A1McTFQhKFzgNChv0pHEBba6B9eyb8eexBMgUimHGKtEAMkL+koRAyINS2U9bMUUBkkvA9ASwkB6hiAwwsoeXpYWgku1Nen4txc5sSIX8ki5a4K4xoKOhBN3WMvQ2lqPLWgIv71/YYS6gLpTk4puvPsOZ33/H0aPHFABHDn+Pk1z9XwnADwRAIkCU0lkn/qAE1pp82OsKFAjN1gqygZrA4xayRB682hpqWBoCQjkSAuezRY5XT28EABmIpJZ1NEha2mgthc0niB+RCQLCdKTLo28KoYQkLlv5BSlFtiyTZPqG9MAZ6nMGusRCDjji8qophqb8eFjYEZxlOWSAHl7eZ4e5WAHQQ6fb01jBKOexUjSzTNoslTh25BB+O3MGR458j/37DyggfvjhOE6e/AXHj/+o4tjxkzRLqZvhNA0nW53PNsk6s/BCwy3SxuMNqkNUsxzoJcw1HKvLkR6yCNELJyFm8WROgVORRjcoTJBHXHlS00xeTFK2iCMTy2FrFC3I5n46u4L63YAApK4gICunIF0BQH2R3wXEThNEHUfhIvb18swtqNXGwkItENHz1BrQyam3z1GBQVcNdtLq72iu5etKVRYDrVac/PE4/vGP33Do0Hf46qsD+P7ID774/hiPHSEAP6k4wtcUxmACYFRhIQCmCo1ihNPMqZJmyWrygSD/NSddosFUDTOZo4tcpZ7zSVuTQUo0QZggr9WT3WGHmC12edUHw6s/VYEgOiCAyHEFBN9TrwUggpnNz8mTIPUAN46uju2tIjsKdfkJrPcctsN8lgFBcFZikADs8pox6DFhoKUe+4b6cOqXn0n3X3DgwAHFgCNM/rtDR5n8UXzx5QEcPPQ9jv5wAt8f/ZGlcQoB8muPraZYjc4NZEIle2xZAQ2HqCxBsBAcc508ZqsiGFUw1VWivqYUmojliuZ6ipkYonxqQR5dnqy+AobtTh53pzFRSTCTNS+aIL8IJS+dpLZyTFiRJj+MkBHyK1EGARIQciisuq0rOfn5TJK0uVp9IltjhuoC7WYj+p3VZIFJAfDZYBtX/3uu/j9wjJQ/TAZ8e/AgATiKbymEAoIA8C0BkBIQAH4mAD9TGwJyowIVCFb1aE2HKrquKqpvrSgszZP8EFM/DIK5vhp1BMFMENKDFyKZK5hN5c8TU8ROoIRQnvfxtbBBZoMkMUKsf1nxxMUU0sUTWAoTEL9wnPpZXQRSGJGzdiZ9BJklLGIpiVHSblulpsYS2l/5k786dgZLCUWRHaCNetBL+ve31GJXlw3WikKUGUrw9ZcHcfKnX3D61Gmy4VecOPETTdHP+O677xUAwoAfjkkpnCQ4R3CYLAnQxa4nAEWop6IWauJRqpcfaPM4QxhgZv+trzGqH2gbTBUwsSvU1VaQHRXICV+KJCYnNZxB9ye/Baix2O8QGbnsDDIjpCsG+EAQAAQICWGDHJdIFyDoOOVhqY4AqMft0YEwJMrgtEW5RLHEdmpCK0Wx08aO0FSNfikHgtBQlIngedOx5P2piF6/meXdiIPfHKYw/gv/+O2MMkiy8idOnFTd4dixEzj03VEc4DkB8quwlUyQhIvyEqBhyywr4EBSpWUUwMR5oq6mhCVRjlqGhWapSJuF9A0+DyArnknRy1wnQPh+7JQnvbnBc9kZ5kIbzMSC50CzgWARDPmhVMWSScNg+NiQKhaaJSRMyGOblOeURpaCPA+o0EQp5ycmyUEQvNIVOO73CQs6rBjqbMTegRZ8MdiKXh4vjAtD8NwZWDWDRi08Eq5GN5lwTAFymmIp3cEXv+LHH3/ylUNDlehBAWooOvrsaOTTYdWVa9Sx2qpC9aTZxLbYaK9HdnoiPp7wOlvaFCbnf+bPCZLzgIAiWw1LRAYlYYHs55AludwXh5gnxmnVFJbCBMYk1SWSJVha4iwzRWCpLfmcGeSZYUlG+DALUpUoNkspUBR7nVXY4TFjqMuBPb3N2N3TpPZ3ddoZNgpmLexF6Szb5dgwcwo2fDgPmdEp8Lo62SF+JDv+hVOnfYAEJFC0ItcvVQJoMxWitjwHZfTcIpDCjlrOEyKMrpZGpCRGY/KLTyLw3Zeo5NOhlyHJrwXyRChUfgmS1Sc4BCSLZSLTolBdRDA7kIaI84MuSMCQljmNesEBSsSSIIiGyPNGAUGeUcrgZEwLVw9L6jgwCQjuukJ0NpaxDZqws70RQ90O7O5zYTeBGOpxYrDdhr7WejKlEt56jgB0kfbSTPqNMEQtnYnV741DyHxePykDXZ4eAnKCTCBdV096EYvffwuxm9aQDbkEpAB1ogucI+qpBTptDtYsW4xXHv0zlox9DhunvYaIuW+rCVHscZ6aGOdwSyqTCf4QJggQalpUtU/aL5euMIUucgbBYHdR5TJbMUY9eSIIOfQZ8qRaHpKqziDloE/i6Jzt0wOaon63CZ90O7GHZSCxu9+FXQRhJ5kwQIZIubjlKTo7iUWEPl/G61hUZIYil/e8ec54rJz4FoLmzkdAXuhcRM4dg3UT/4YFrzyCxeNeRNDHMxATuhoJWzZizEvP4Zn7bsf4x+/GximvIGL+WGyaPQbhs99iS5vKm5ckpCzmkA1zOQRRC6QkOBnKuJzF1c9cI0wQyyx/XCEdYjx1YCKPT+E5H5A1nB9YUga2WfkjC/ULUcQS9RyhKHUTyglCLSdHq4BQW4BuKYU2Cz7pa8be7a0MN1ukF3t3uLGTzOhzm9HVWMlzi6ghOjrNbNVe5TlkSeYm9USpOCYQBZxTJIcAfdh8Wtd3kcQbS104FrGzXkXIxGcR9t7zCJ78AlaMfQrBU1/Glg/fVqu/ec5biJj1JsKmv6pUPZuCqNnA2t84k0JIKq/jhMhV1RGYHAGBlM+ShydMOH0luwBDGCFdImHxOCWSUjLiKnPpDwwcn+Vvj9Sv23SL8tdvlXkxqGeJNpZp0CJukau8fRiETwfd+HSnANDG8GKIx3awJHoc1XDTPdrIbDO9RR2ZII/aSjJ8IBREsf2SbXmhH+P/AsBMPM4kug90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ta:image/png;base64,iVBORw0KGgoAAAANSUhEUgAAAEEAAAA6CAYAAADvEjRHAAAAAXNSR0IArs4c6QAAAARnQU1BAACxjwv8YQUAAAAJcEhZcwAADsMAAA7DAcdvqGQAACg4SURBVGhDdXoHeJR11n1cRRBBEBtFsK0d/dT9rx2xrguCSCc0CSAQaiAQAgECKaT3mcxMJsmk957MTDKTOsmkF3oRVIoiCrigsrr1fOf+JmHZ3f/H89zn/b113nvuuefe+xK3A92NONTnpLWitdmGw33tOHywE4cOdOAg1wd6WmktaHfWobO1QV3T2myH02FDc6MVTfVmNNZV0irQUFuOOnspam0l3JagvrZMnXM0mtHaYuW2Cs0OC1rbbKivr0B7ZwM6uhrR2d2E7t5m9B5w4sDBdhw81Kns0OGuf7PDR7px5GgPrZfWh6PHDiiT9anTx3Dm7Emc/uIojh/vQ9+BdrS10zfeJ+u+A23o6W1FV3cLurpa0NHp4PkGONtq4XagpwkHe/njPc10yIJeXtDX7VTW29mMLj6os62RDlTT6Ro6ZYajgQ41VKvrZb/eXok6WwVqa8phs5Yqs1eX8lgZgankfXS8pQZNDQTEYSUItQSh0gVCZxOBaEJXj0O9ZJ+A3w/CzTYAwr+sR22PnziIs+dOwWavgjFFg8KiTOXoyc8PKUcFgB76181AdnY1o72jSZkA5GytR4uTIPSSCeJ4d4cD9XREHO6m890dzehsd6C9pQFtzfV0xkqHrairEYcrGWVx3sx1FZ2vpOPlqLGUocYsIJShtpqssJWjoY7Rb6pGq9OOhgYzmhw1BKEOdVy3dza6XopAyAu6QCD7Dv4LiIG1iw3d/VuXHTnajV6y1ct7I0bdPxJut7rh9qG34cGHx8Fj5VL17MNHuhQY7fRPHG9tI5tpLWR2M9/JQVa79TAaXe1EprUJ1dYKOFv4Yu1ErK0ZbTRnM1ngqIOdDtcSCFtNFWqqK1HDbbVYdQWsvM9qLke1hWatVM+xC1iMTiMZ0yzp01pHEJg+DlnXo57rgYjISwoI3T1kIGkrjh9gSrpMQBCne/qtS+3Lua/OnMBWn4244zduePLBezHunjvx6AMj8NyE+zCEgLz25u+Vw8KMAQDkt5tbapXJuzQxrd26mBdtrQ600HlxxOHgxc4WmhNOblscDnXMZqtGrd1Gp603zGIxw2yucpmlChYCYK02K3BqbGRJfTUam2qJdh2Rb0Qj00l+/GYQxDrIvI5O5mp3q4ps34FOmjjqclacPnio+4a5jnfh2MlDWDxvGvxnvIHcDXOhWfgeUpZPRfG2xYhe9QlG3OGGeG2UumcAAMUAvoMwQABQIIjgtTQ7KFgOWAhCU1MjAXHy2IC1EIQWgiBsqCcLaml2gmAjCNWoqrISBAvXVjLCSobU8NoaXiviV8fnNfAH6/kCDWhopJi2CCCyriEAkqOOfwOhp7edQHQoIMTRm52/GQCxHurHlmULoPX4CPrFb8P06QdIW8H1ymlI37IQs96YiGSTDn0U2/8E4N9AcHJHRbupCebKSlK2kfR10vFWAtOmzNHUyjSoJxPIiOp6ta6prqPTAkSNMqu1RgFjs9kJgJ0A1DPyjQShic9r4gs09YMggDSqtTje3iFKLaLl/C8Q/i/n1TlWCGdtBbbPm4pJTz+ICSNvx7LfPY6PnxmP8aOGYs7rz2ALGZIavkulmQKh1U4dsP03CM1NVO3GJuauAxXlVaivE0DaeIxAKGtVW3HaThBqCICtpoHbBjotQNRSA1xmq6lVbKmro5A2NCgAHAS4mUxzOh1MDQLudIEga3H8Zvv/MeFmxwdMzh85eRjlxjhsnTwR6//4Ej58ZizCFn8Iz3dexPu/HQ2faa/B/+NXkbBuIZ9LbRMxJAgKCLLR0TygCawODfVW5iejVN+C8lKKHx0VZxsaWhhJmtoKCPWw1zbReQGCIAggNu7TbDxmtzWqe+vq5FnNvK+ZADSjtdVJzXFSaPmcJlFkyU0yhD8+wIABALp7pJYPaMJ/mzjfyxToZQU5yPLosJYgeMGHSGM6aOa+hdzNi6BZ9EdET3sVmZ5z4PXhSyjSh+L0l0dwiNeLAEtKSCCEkWKiV251VH2JnjhQWiKqX4/YuCSKHI8RmNq6ZoLUovZrbNSNalYRWzNqaglMbSvvbaO1snK0UQjbCF4rQSN7mlvpaCusBMjK+xrILkm1lhaygpVIIjHg/AAAAyAoZ/9Pa0c3GzsppecvfAHD/l1YwHSY8eSDmPs/T2L2c7/FgokTsG3qy3hszEg8/tTjWL1mJTSaGIp22Y3+QGwACDcbS5xQv7OjRwliZ1c3o8VoHDyMg4eP8MX6eGE763orrR3W2hZY6XRNXbsyW10H7PWdqG3oRF1jB3O9A43UEadT9p1Y4rER/sFJCI3OVKnT1sbOlMxoYtntZH9yMwtuBmIAjP9cdxOEz08fJQgdCA4JwDNP/RbvPzEWvu+9gsD3JiNo6vvY8M5LmPzseAwbfgfc3Nxu2Aavtaq3cFUKFyNbBIQaNja2WopGezcaGLn2jl60drAJOXQEJ0+d5g+e4g8eRFfvAbR1H4Szow/2hg4C0AFbvctquS8A1Dd1MuIuEFoIgo3pM9fdgyBosXn7flRUWQiCACQpVkd6thIEYYI4396/vQmMmwAZsC4eC4sIxjPPPnnDuYmPj8eqd17AhknPw/uD1zD5yXF45YWnMW3aVHX+jjuH4JZbb8F7f3gHh471oO8Q369NfBadIAjWqhKqOwXCSecau+iIONSO5vbDaOs6gVoeczh53NGOxpY+NDT3oprUtzPyA6ZYoADoVAA0NdPRVgGhEZPeYWR89mNHQDzKK83Uh1aizxadpbOjo41Gx7raaK60uGGcWcThG8Y2vosqf+zkQUx6+3Xl3K2DfoOx40YjJMAPz42/F88/fD8eGz0CT943DFGB/tjj7w+3W9wwZOhgDLljMJ6Z+BT8dm9HWWUhDh7rUiA4CYabuaKQtb4ajtZDyklnxwE0tXTS6R60dh6l0z0Eh+WyXc4dUZGvERC4lTRQIJAFYvVNBIq530hGtbR2kP52zHNfhK07g+EfFEMQqggOKw6rhfQjAkB7exvZRzA6XQLZTmddxvIpW6ZMK3sJ6Qm+4ICkT9Zi7INjMGjwbXBjpzjprTdg1MVh8Ufv4s0H78JHzzyIDQvnIjEhHh4ey3Drbb9RTBg67A5uByvwRo+5Hwm6GBxiakjVcKsqy2Np5CzgoNoSCEdrD0HoYmp0E6mDyjlbPQWwgREmSEoPatthV1rAc0wFuwKhnSBQN5qcqHM4eT+NglrN5kpKb1lpBYWVjCMAjY4m1DdKD99Gc6K13QknK4VYCxsoJ2cWJx0fsA6yopJzief6zzB67P0YNGQQ7ho5HLfdfismvzMJu3f5IiYsGHtXLEDoWg9UlJbB13c7hg0bqtgigA2+43YFxJ3Dh/I+135UbDgOcyp1qyjNQVkJR98GvjQFsKOzkznLnOG6s7uXUeOa7Og5/CU6D3yB5rbDfGmmClnS3nUUnT3HKaTdrCTNfEaLEsM6ltZ6lsgGbkVUWyi0ztY2TnpsopgGAoC9rpbHnbyXqdHGhooVo0UZZxWK1oA10Y4cP4D1Gz1VFIffdSdG3H2XcuZ2gvHobx9hubYqbWljGRa9aWZpfuutt9T14vgw3iPXi8n+ABiPPf4o762CW3lxFkqK8hilWmRm5/KgDY1slRsaSWs6YbfXob3vFE5euI7OQ1/DffFKzJw1B/MXLsbiJcswd/5CJGgNdIZpUe9gmXRZLUWxkaxoayPlWgWINp5nF9nPglq21M184SaWzCb2Dso4sTZRrRtZu5uU1atUcLY5MPH5Z1RUJb8lssKCWzgk3TXyLpSUFuPLrz7HF1+ewPmvz1DIe/Hiiy+oaI8cNQLDRwxTzBHwZDuUDBk56m7cOexOzF0wG26lhWkoyMvk3GBFanomyqoqiX4nyqzNqDTXKkr3HD2Lk+d+RKm1jXk4SCF8s61dt5GROKCE0FbHxolbAaKMaaZN1MOUloGs7ByCTMBLS6kNFXw2R/AGTpYO6ellzHWig5rQ3duhUsDGTraBnV0PS6P7ogUq6pLbAoCY7N8+5Damxxgkp6Tg2PHDBOEkvv7mDA4f7sPzLzyvrh91791kwjACIQCM4HoAhJE8d4865pabkoDsVB1ToojDRjqS+cJF5dXQZ1bClFms5oZugnDu0q/QJhcqp2+9nc4zCqK8su+1eRvaO/tI9wZlNTZGsK0TmzZ7qfPDR8iP3oV7779HqfmEhx8kjR/GU08/gedfnIhXXv093po8CR/84V28w1ofuH8vRZlDFYVxszdHZToj0ZStRFep/VBZD8ETTz0JrS6R1aMLX331Bb744hTb7D48+9xERfubQbhz+J28Z7ACQRgkIAy76y64FaXGIy85AaX52QqEOK0OyRmF0KQShIwiiiDztecUTpy9iuKiamxauQIbV3hgJaPj/sl0fMCXDwkMogDWsMqY1WRpJqtEA9wXuSsQhgwdxB9nBIfcCrfbCBxVXZmA+J/G61etXoETJ4/Ca8tGRv1W5bzksMv5wTf2Bw0ehNffnITsnByy0I6jR4/g3LkzamB75LFHFHADIIwcNYr33alYJAAKKJISo+69F24laQkoSE1AWW4GTKZMFwhphTBlW0jhIlSY2Wv3nEFL91lYK6kbmjjkGRKRl5SIfKOWWw2yaXmmJCRGhSGaXZw2NhJRkSH4aPof8dAj4/DwIw9i3PgHMGb0KEx8bAz+hwPOkxPuwyNj78aY+4bjnpFDMWI4y9idrlSLjo1AXEK0clZeeAAASYEBJkiUReVXrFyFiopKTq82HDjQRzZ8hUqm9NixoxltAWGUSoG777lbOT5QKVzACAj3wK0wOQpFpjhU5KcjPTMLmXmFqOYkaWeLLOXNbHXgxLmrOHHmCiqLy5CpjUGOIb7f4mixyDUSSFMi9OH7ELVnM3Shu7DT81Msnv4eVs7/CJ7uM7Bp6RxsW7kA4T6fIXbHKkRuW4Fwbw/s91qKvRsWY7fnQmxdPhPrFn6EmP27MeGhcbiDzkoKiZgJACKGYkoXuO92yy34bM16mMnC7h75BnkEbaw4xhQjRtwzCrcNuR333HcPBXGEAvJ27g/cL0BKSgg4bqtmToGX+yzsY+4lpaYhLjEJucVWGNIqkVdQSmrXoLalF4dPfY3CDLIlNgxZidHK+UxtFDI0kcjWx6EoTQ9rURZaOeN3NlpQnqFHgSEKmXFByNOGo9gYi9LUWJSkRKEgKRT5hv3ITQzkeX+kRu6ANnAzInaswX6fFXj79RdVkzN6zAMYO34MxlBHHpwwjloyHhMmPMiIDqeyD8Hc919F8h5PFCeGoNFWjBPHWMlKDEj33YC1M9/FxCcewiAyaSQBGUEBHDLU1TeIuVg1SIHj9jnb0FMnD+D05wdx8NABUsnC9rcZhw4fx7GjJyg4h3D81Hmc+uobtHIUbrCUooqsKc5MQpOtAkfYyn516hAuXvwCV699iz//egV//cc1XDh/gkBFwxC2C7rgHQjZ5omdaxZi4+KP8On0NzHr7Rfx4ctPYvKLj+KFx0fj4TEjcN/IIXj80XEYx47QJWZUcr7kaFL7oUcexqOs6/eNvg/jx9yL+I2L0KPfibpAD5jDlqO1Jhu9tbmwp65A3uYFsPuvQUXwJsyc9DvcybS69/578cCY0Sryw+5y9QvCMNENt3/iOv6Bn/HT9Uu4/MM3uHzlAq79dBl//dvPtOv409Xv+u0i/nTtAq/7Dr/+9Qdc/+V7/OXvV+nwVfz6N9m/pM79eP2isr/hGk4cbkNyxF6YYgJgjNgNfYgvI74F4TvWwnf9p/D0mAv32VPwzlsv44Xnn8JDE8bg5ZdfwtPPPENtkGjdweZoBAYPZWkbOQpDhvGFqRn+Hh+jLmANqnYtR/pn0xG/ag5Sw/YiYN5biFrMarHkHSQv/wQ5Xp8iZfOneOiB4Uyfwbjvgftw/+gHCMYDSitEE8TIBBcLTp8+zIbjCM6ePU47QZU9ycbjc1z49rSK8rff0i7K+jSu/HAePzDqP1y9oOxPXCv7kWtl3+DazwTs2tdMi0TkaPajMCkCxcmRTIkolJmiUJkRC2tOAqy5GljydKjKSURZRjzyk6IQteUPCFrxGCLWPw/9zmewavZDpPbdmDB+GFkwHEHuU5G+aiZiFryL9VNeozDHw1xagEivGTBueAH65dMQveAPCFswFeunTsYoiq5UniEskSPo9N1MD3FehFJE0y1XF86cjkRssD/i9gcgPjQQ2vD90EWFIokqrYsMRUJoEFI1Ucjij+WmJKIgXYfSHCPK81JQmZ8KS1E6qkszUVOeDVtFNuy02soctNiKCAL7kIQg5OtDUWgIIxihKDKGEZBw6kMESkyR/RaFUlM0CowRqNIsRlXI/0O+33No0LwAh+E1VMW+i+zA1xC1/imEeTwBw+oX4TfvOaxeMAkxob5IitmP9LCP4T33Sbz/xHjMf/lZfPLK85j40Fjqxx0Yy3R4evw4smoobhl0O9wGDcJvBg/GrWSIm4Uvmbh/Dzas8ESIfwhC90UgaG8k/PdEIXCfBp5rduPjj1ZivedO7NsZQuWOJWDhMITsRka0P9Iid8MUuUtZqjI/pEbsREr4DtpOZMTtRZYmEDnaYAokTRdMQPYrYcxPCrmxLTQSFFMMKnO0sOTEwZoRjsYSDY53WHH2ZB++PX8KX57oQ09dCZoL41Ae54sKfRDMOTqW6RgUmzR8Vgg0e9Zj6mvP4rfjRmHf5NcRvW0HvP2CmBZb0DFzGj56/iG8/vQEvPTYWDw1/n48MmYUp8j0BAT5+WLh3MWIDItDbLSeNT4RkVE6RETqsXtPNLy9OaHti0FkpA5aTSq0CXokx4QgW5xjlHM14uB+5FGl82l5OlkHqXOZcQHIit9HC+C+XE/TBJAd+/jSYaivyENXSy2+PHkYly9dwM9/vkat+Rs1Bcp+pV3/+z/xyz9c+wP//k774Ycfceb0KRzscMJenIfcqF0wrPsIscs+wL6Zr6L0k3eoEXPg4+GOyHlTkDrlZXh/8Bw2TnkBm6f+Dlum/R7eH7/CZol9QrYpGTqtHgkxUdDGRSM+JhxJibHKUgwJMKXQaWMSDAY99HoDDHo90rSRyIqjc3QyO74fjIRgBUguAcnVCDhyXJy/yTT7aGRHwl6CGKCAKEqJoSYYUVueA4etlKDU4WhfF6vWMc4C53H56hVcvPANPj98CB21NbDnpKIkLgSZ/puQtGUZTPs2ISvcBxnBnkjbNg9Jaz+GbsUUpHhMRazHH+Hv/jb2zH4TO6e/opzfPJ3OEySfeW9j16IPXSBkpSbT0RSkMOeTDTHQsfYb9QkwsiNMTjHQkpGc/C8zJiXBlBCOrBh/ZMUy0v1AZN9wVlgg+3tvctyf+3vIiD1qK0DkaPcRMJdlJ/BZ8bvJHD+mmC+SQ9h0BayHzn8DNLs3IHD1PGyd8xbWffA8Nr33NPymvYQQ98mIXv0xjHtWIztiGzLCNiOFFUO7fjYilnyAoPmT4TfzdVfEp7+MrTNegfcnr8Fn7lvwW/Q+9i2fjtB189gx6sNRlJ2JnKwMAhCHJB0bIJMOuVlpSE8nOKlGl+NGozKZ2FKSjUjThFETdiFdGfUhZi8yqRHpMXu4FtvNNbUiaifSonbwGj+1nxG7i46Ks7uV4wLGABB5iQE02fJYgh+fvw3JgWsRt20xwtbOYsVgVBe/jd1z38Te+W8hcMl7iFzzCXQ7VyIt2Atp+8mMXexI189DEEHYQxB857yBbQRi++w3GPlJtMnY4f4e9iydgsCVMxC+kfNNuSmWKp+DonyOumkG5GQaUcrOz1JRAnN5CSrKilBQmI/MzAykCAApqQQmhekgIPghk05li0OxjDAti85nxgoAfhRLX4qjD1JC6UzIVhhDvJEStg2mCF9Gewfv36nuF3bkEJBcMkZM1tlxPBezHWlhW5C0dw2025cgzmsOokj1yM8+QtSqaYhZ9wk03ouQum8902ErzRumvWuR4LUQwUyDPQsmYycd9yMYu93fxW4Cs3fZFAStnI7wtXMQvXkREnaslHSIJAi5KCQQBXlpdDwP5SXZKC/NQ1V5ISyVpbBUlaGivAiFBCODrXOqiYyIDYQxwAup+7fyRbcjM3InQdiFnDg6JJQnENkCCIHKEDaI4xF0itvU8G1sbrbSfLj2QTKBSebaFO6LdIIj15gieD58C1JCvAjCWiTuXI74rQsRs2EOoz8DEUyDaLJDu3UxHV+HjNDNyAzzRnrgeui3f0o2zELUGgLGa4UtEZ6z6DjTZB2B3DAPsVsIgK8H9Ows3aR+l+XmoKQwD2VFmWw6stS2ojQf1qpiVJvLYCEjyksLUVJKIAqKkJluQiq7QIP/WqQEbEBqkBdMjHIao5FORzOitiM9ShzyRYbsR/pwzZyN8iEoZICc5366um47y+o2MmYrQSBLCEoqmWMU54M3UBfWQeNHivt8iigvd6bFbAR/9jHCVrlA0HgvpiasgSl4I9L5Hql8pwTvJYj0nMlrpiNsNaPOtXJ880IkEDQdnTfsXo2UoPUwUUfcCpPCUSkAFOejgmlgplWV5pABRagxlxAESYtini9AcXEhigsLUUpGZCXsh5E0TGEepjIKaaRihjga7XI4TSIpQiXnAzciJXADkil0ybxHtilBG9S5tNAtBG6rui8r1pdpsENZZqyAKezwhpHR1TLvY+iwgBCwYpqidTA7w/A1sxDjtQiJ25cjyW81HVyJuC2LyZh5tNmI2TgXMZvmI44AxG9l9LcuRcJ2DyRSO0RvFAhFbGfrLWWoZO5XFGbBWpwNS0kOqkn/mqoSsqEEVTwnIBUXEaySAlQToNRwPz5sJfSMQjIdTKOaZ0heMuoChjhmYj6bOMQIW4yktIHUM/B6PdVcv3sVdLtWcbsaSf6eBHQtn7MeqbzeRFDl/kyCkCXgRJJhIZsIoCd0OzwQv5l1fz3TgtSO2UgH6bRm6zJoti3jegmBmoOgz2ZgP1vrkDUzEblxHs8tQSIZoCOr5D1SGIhUiqn8DpkQgea6atirqwhCBpmQASs1obqczjIdJCUqy5gKRTkEIk/9aY6F9Tw1bAdBWI5EPlS/ew2M/akhTqfu91JRVmsBYN869cM6cVxsT/+W98pWzhnpoJgAYuB4nMTnGZnr6mWDNlL9N3LLfYKVtGslI7+Uji+GdttS6IXeZIpYIqMcR2GMIkgRLH/hst0wlyLojpitS1RaJexYDv2u1TDwvZIJrlsBm5WWeiscNGtZDqoIhIBgo0DWVObDXJFL53NQmJ+BGks55O8ZrOzyMqL3UKzIBEbSIJFUL0yKK9pvUI5od37GH15GW4q47YySmI9rm+DLer5jhaLlgAlDpBIIEAoEmoiigc9O4guLGQQEBRZZRSbpKJgGmnHnChj9CAQd1NFREUwtndb6LFUMSOT5gd/R8Z0lcAJCEt/XrYQDS1ujGXU1zP2STJQXcCgqTFeMEKsqyWLJzKRlo7HOov6Cra66kiBw4OKPSVRdkVyncl/qtSnIlQJCfQ1/PJaOR5GykZsWIWz9AtWghK2bz/V8RGxaiNhtruj8CwhXeggLJNWMZEEKWZVMsZR1EvXEyHMGAqTj9Qa5R0xSiybNU7I/bS9tH6kfuM4lnCFiTIH91DCmb7roETWHmhCGuirS3JKHyuJUlOUnuYDgZChWUUxgCIS5okj9BVsDU6fBbmGd34VYqrA4mahyWyLYXy0IhgigOCIlKJER0kj0eX0sa3M0HY/a4M5ReQHCBQyh7YYFiOA5oas8U8CQ6pNMh01Mr3Qpf/0CmhFDUwIsFYW6Qw0xMf1S+LvGfRsUe5RoMxipkpZyvt/SRG/ofGa/5mTH+MItK34v6qvyOfpmcRw2kQVGOp9CccyAheXSXJ7LClGMWmpGvd2KOgJQV2Pmj+9EPJ3SSy7eEDfmmKi/AKAo7KKtnlHWMocTfAgac1hDmmqYIpqtZADXImzRZEmk5LKAxCog7EnwJRiiN1JN+OJpEXReyqxUEHaU2Qm72Gnu4dC2lwOcdJnSo0hvsr2/3MqWDRrvTQ5h08X8TxpgErdiyQTJLZsTnrPWogaXBnMOmm2FaLCSGeY82KkJtqrC/j/OlL9ftHBrRq21UoEg5UbPjivJjykhVaJfxEQXhAUCQBKFT0DQMDcTqNDx3twSPBG0RDqaKClFMRNxE+XX7xQFp8Cp3O1nmACq0oEdYSQbszh2qarlZofJVjtfJ98rAtU2LzGQgEgbLnMLu9B46T79WH6lQ2XJjfBGcijTioAICHr2IQqEFvlDzZoyNFXno9legCYCYWeK2CiAdoIg/YLNKn+xWgWbRayCnZwvHZLGg9GiAAp9VZnjQxUAzGvJT4Oki6+ULzrfH/VYRjyOai21WwARViQyXfS81sjUShFARWMkFeh8GnNYlVsCIDNIBrtRGc+ztQEEgdNqonyncH2jKDCEoNAQigJ9MC0IBbpAxRaZRaT/yGL/IT1IpqSTlHGmk1tW3F4ygbnOaMuXIUsp06AknSVSymQubJWuUimVQZyvsVQSlDLE79rIOszWlANIHGktURMA5MVTWO/FCaMCgeVI1FlFfqliQAL7/XgCELvJHdG8X0yAid/C8z4eSCKoRqaXPCsz1BvZpLc4kMPoFjDahUkh6uuUfJmSL1RFFHcxafzkg02uLhg5ZESOVgAgUGSGTLECRI40YjHsUPezWwwlwAJCOvt7p+Q6Ha2iEAoAtZW5iglWBQS3AoK5nFZBfeCWDVSM71oErpiBUM+5FLj5zGNSXEoUS1wyhSlVjAqdQnBSRbH9VsBAXUjkRKjZ4q4sYfN8mrtqfhLIKmGFMCWezNCyhAq7RGTT2YRlxHA2Ib0lwuJ8RXoMzFnxsGQncKuhaVGVEY/ytGgUpxAMsiJHKx91/JHGQU0Nc6FboaXYpnGWqSsxoSw1hhrjB7fU8B1w2M2kfqECobosC001TAcCYWNTJCBYKgvJhnJlVg5TVnaMCbvWsyfnMMIoikVv5sszxzVSp5Uxv2kGssDIpkhASPFbjlRukzjgJLKF1WxegHh2c2JxnAsEhARqhnR+A52dlEiTVAaZODmYCf2FBeKsOG/LNaA234i6gmRuk7ivhyVTg4q0GAVWHpkhH3BSOMMYOMlW5hhx7svTuH79F1y5fAXffv01mRC1Gw756/QKzg4FJtSUZaKxuoj7uVznuhoonrNymhSzVMm2CJpd69i2ylCyWLWqCZISbH4kr0UDtMxxoXY8pzXJ/Vhx0msBtFsWwkCBTOY1KTtcJmtdf6po2TOIzkjFkfRS5ZGtuHxwydUE9AMQy6hrYM02wJZnhD0/BbUs68ryk3nMgOpsHa+JQ7ExVOlHRVYiTh87iF/o/PffX8bZs+dx7dpP+Jn7bqYIPzRZS6gHuSyPaWRCJmcJiqGwgAAICGaCYKl0tdACgoUjdvwOT4RyeBEWCBAKBBliqOrJu2ncGgiKco5Rj+MQEyNjrCeHmnWzEcuRWJhgYGenAGFVSNuzEhkU1QxWmXQKojQ28j1Bpk755lDAXC9LjaZzCajJNaK+yIQmalgz39lRloGG4jQFRHWOAeZMLQELRwWvPdrtxPWffsSP135Wzp8//40C4MefruPKlT+RCbH7UFuezx6BES8SEDLQaC1CLXuHGrLBBQJToqpINUzmimKYy/IRuWU5glZ8rPRAgJBJTiKfwnbZxLxLlWpB6hulrZU+X3KftI9lLy8giEWvm6VMjsVxEJIPJAamkIlpkEEGZHEQy4nbiUKWwWJjCMpTI2GmU0L5+sJkOErT0FqZjXZzLjpY1tstLPHlmbCTHeZMHdrqqnD5+4v48y9/wYUL3+EcAfjuu0v4ic4LCJcv/0AjCPKxtEYiXpqNKnaMFlo9e4Q6WjXZIMcryRIZrdVESRCqSvMQ57uKc70I42wOKK5JbkDZxYQF0sfrqRNaOidpoJF06AdjAIgYAYADTtymBSplJHW07B3UvE82ZEb7Ip8KX5ocpuhtJ9WbKGqtbO466XivvQh9tcXosRcrIASEDvY8F86cxq+//qocPXvmPL75+ltc+v4KQbiMixcvKeeFBd9//wPc5KOmlZ2htTSTTEhBSa6ObXMS9zkwVZAFBKGiLI8MoHDSKjhRVnDUNgZuUlTXUeRUHjMVxKT5GSiF0hlqqfrifAIdT2BKuIBYwK1rLSwQk3MDVULLZ+qYTtL6Stcn3yXlE34JmWBhbtcXpsJJELrthTjYUIpDjnIcabPiVF8zzn9xnLS/SvuRkT+HM2fO4ZtvLuLbC5dw7ty3+Oqrr/HNhe/xHZ2/fOWaSgk3Q/AWRj8T5uIMakIKCqm4eenxKGFeWTlQVRKE8tJc9alNPrGVlhZwnsihMK6hojOnRdz6NUCmOEkB6Qs0VPpoUjyaua/Un9GOIfWjPOVzF9No9ceKCQKAnBdA5CuRa+ojg1hajQEcnyN8qQf+qv6XUg8qqfx2VoLmiix0sYr11pfioLMSzdWlaGloxvff/YCrVyl4P18n7X/Cn65ew6VLV5gO3+PM2W9w8bsruETnL12+ShZwLemQHLpNASCVIcMQgSxjJMry9Co1KgpNkD/sKmPkK6kDZWUFKCcQFmpD4m5POsnyJt/qSHeZ7YUBeopcEiuEmACkk76A/YA46/reN12BIOsoz08QvXYmwSATCIKMwAbREeqJ+o4gn+xY07PZHst/51ekx6Ka6dAgWmDJRSeZ0C1MaLPAmpeESF8vhGzdCk1gKIrSqRMtnRTBi7j+y1/xl7/9A7/+5W+49uPP1IOf8cMPV/Htt5dw/uuLcEsJ86H45RKIdOSx9Ohj9yKdnVd5gYGDVBpKOVbLGF1OEKzWcuTnZSLAe72qCEm+kgbs/6UJ8pEPHC4gJE30PCaW5EvbvgRJPK/fynxXgMy+wQb5CBrlSSDkwwd1QcPU0pNVJs4gWUxV+SQvrbD8J67qC9gTOCqY9zUF6G4sxeFWK46023CipwGnDzTiQCObuZxEdoJ7ELFtA0K9vaAJCEZRWjbamjqoDxfw08+/EpR/4te//p3rP8MthrkbttMLhdlJFLw0lBclIz8zAcV8UBWBMVdSIC0si9XliAgNwJKpb2Pt1FcRSxZI86OiLtFTazZHjH4STSqC1puzAfN/QAt03u4KjKTti6Dbyq6RuhC/ca5iSTRBiGL6yIAlH2tkIk1jk5QVxylRQGBzVM2qICxwsgp0Sxq0WHCYABzrqsPRTrtaH3Ra0dtchV4ypI0DoS1Hh5xYf8T7rUPQOg8ErluF+D17kGc0obnWgdOfn6Um7FiKbbMnYe2MSfBZTpEKZF+tCSUbopGbrkNwwB54ea7EpzP+iFmvPguvmZOwc9EH8P90ClvgJa4vOurrzlIOP8tgFBDIEAFBx/5Ay/Y4fpNogpRGlsS1n7BHmMXj8xQgRl/aDjKF96gZQwSW3aJeZgfpETgs5bFVLk6NYoucqEBo46DX46jAkQ47jvXU0xqUHemqxcHWajKkXF3TSHG3y/+aU0zL2WYXJ4ew5PoqvQlbO58+zMSeFQupCbuWK7EKW/4hAhfQwZmvweeTN7Db/X34LfwQSyZPhMfbE7FlxmsIWDYF+zymYO+SD7HL/T1Ek9bS/up9ltBpRphA6La59o2SKmSCVAJxWLuZQGyUJskFhNIFz+lkwSzVNCVSU4wsqyZplOTrj3z1UWMzmcCBqYypamFU61ke22ryVbTF6RNMgRMHHLRmHO9z4BAZ0dtsZroUoZFNlDUniVqiUX8Xkc+pMjuBE2iUDzLkyxIHvaSdHvhfWUz/kMYYxRgAAAAASUVORK5CYII="/>
          <p:cNvSpPr>
            <a:spLocks noChangeAspect="1" noChangeArrowheads="1"/>
          </p:cNvSpPr>
          <p:nvPr/>
        </p:nvSpPr>
        <p:spPr bwMode="auto">
          <a:xfrm>
            <a:off x="-19588" y="3757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8" descr="Image preview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176" t="-1666320" r="-1775137" b="-233680"/>
          <a:stretch/>
        </p:blipFill>
        <p:spPr bwMode="auto">
          <a:xfrm>
            <a:off x="3705193" y="-5857875"/>
            <a:ext cx="8612165" cy="55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676118" y="11862274"/>
            <a:ext cx="9083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/>
              <a:t>Duke of Edinburgh award</a:t>
            </a:r>
            <a:endParaRPr lang="en-US" sz="800" b="1" dirty="0"/>
          </a:p>
        </p:txBody>
      </p: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9D99214A-901C-4220-A800-EFF51138A5B9}"/>
              </a:ext>
            </a:extLst>
          </p:cNvPr>
          <p:cNvCxnSpPr>
            <a:cxnSpLocks/>
          </p:cNvCxnSpPr>
          <p:nvPr/>
        </p:nvCxnSpPr>
        <p:spPr>
          <a:xfrm flipH="1">
            <a:off x="2733364" y="10936088"/>
            <a:ext cx="4702" cy="236816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extBox 431">
            <a:extLst>
              <a:ext uri="{FF2B5EF4-FFF2-40B4-BE49-F238E27FC236}">
                <a16:creationId xmlns:a16="http://schemas.microsoft.com/office/drawing/2014/main" id="{16F03DC4-2376-492B-807D-7CA3B4B33827}"/>
              </a:ext>
            </a:extLst>
          </p:cNvPr>
          <p:cNvSpPr txBox="1"/>
          <p:nvPr/>
        </p:nvSpPr>
        <p:spPr>
          <a:xfrm>
            <a:off x="2146588" y="10616126"/>
            <a:ext cx="1186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Science Careers workshop- Pandemics</a:t>
            </a:r>
            <a:endParaRPr lang="en-US" sz="800" b="1" dirty="0"/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F9D20927-9066-46C5-BD17-527E531C21E3}"/>
              </a:ext>
            </a:extLst>
          </p:cNvPr>
          <p:cNvSpPr txBox="1"/>
          <p:nvPr/>
        </p:nvSpPr>
        <p:spPr>
          <a:xfrm rot="10800000" flipV="1">
            <a:off x="6965950" y="3615372"/>
            <a:ext cx="66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/>
          </a:p>
          <a:p>
            <a:pPr algn="ctr"/>
            <a:endParaRPr lang="en-US" sz="800" b="1" dirty="0"/>
          </a:p>
          <a:p>
            <a:pPr algn="ctr"/>
            <a:r>
              <a:rPr lang="en-US" sz="800" b="1" dirty="0" smtClean="0"/>
              <a:t>Careers </a:t>
            </a:r>
            <a:r>
              <a:rPr lang="en-US" sz="800" b="1" dirty="0" smtClean="0"/>
              <a:t>meeting with </a:t>
            </a:r>
            <a:r>
              <a:rPr lang="en-US" sz="800" b="1" dirty="0" err="1" smtClean="0"/>
              <a:t>Ms</a:t>
            </a:r>
            <a:r>
              <a:rPr lang="en-US" sz="800" b="1" dirty="0" smtClean="0"/>
              <a:t> Cashmore</a:t>
            </a:r>
            <a:endParaRPr lang="en-US" sz="800" b="1" dirty="0"/>
          </a:p>
        </p:txBody>
      </p:sp>
      <p:pic>
        <p:nvPicPr>
          <p:cNvPr id="355" name="Picture 354" descr="Results day – are you off to university? You may be eligible for ...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37" y="423999"/>
            <a:ext cx="7239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Picture 356" descr="\\sfi01\HomeAdmin\rcashmore\Downloads\thumbnail_UKPN assessment day (1).jpg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66" y="1488378"/>
            <a:ext cx="771525" cy="5041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roup 357"/>
          <p:cNvGrpSpPr/>
          <p:nvPr/>
        </p:nvGrpSpPr>
        <p:grpSpPr>
          <a:xfrm>
            <a:off x="4631584" y="8637747"/>
            <a:ext cx="1214980" cy="1304869"/>
            <a:chOff x="7621308" y="10948137"/>
            <a:chExt cx="1214980" cy="1304869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A716D0B4-6237-2645-A384-C1B927AF0552}"/>
                </a:ext>
              </a:extLst>
            </p:cNvPr>
            <p:cNvSpPr/>
            <p:nvPr/>
          </p:nvSpPr>
          <p:spPr>
            <a:xfrm>
              <a:off x="7621308" y="10948137"/>
              <a:ext cx="1214980" cy="1304869"/>
            </a:xfrm>
            <a:prstGeom prst="ellipse">
              <a:avLst/>
            </a:prstGeom>
            <a:solidFill>
              <a:srgbClr val="F8B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7112001F-C49E-A041-A930-D9070852FCB6}"/>
                </a:ext>
              </a:extLst>
            </p:cNvPr>
            <p:cNvSpPr/>
            <p:nvPr/>
          </p:nvSpPr>
          <p:spPr>
            <a:xfrm>
              <a:off x="7808262" y="111489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E2392CED-199C-044B-8C83-9528D182044C}"/>
                </a:ext>
              </a:extLst>
            </p:cNvPr>
            <p:cNvSpPr txBox="1"/>
            <p:nvPr/>
          </p:nvSpPr>
          <p:spPr>
            <a:xfrm>
              <a:off x="7805261" y="11214318"/>
              <a:ext cx="841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YEAR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0EC6A36B-BE5D-9742-9412-BEDB5350E9B4}"/>
                </a:ext>
              </a:extLst>
            </p:cNvPr>
            <p:cNvSpPr txBox="1"/>
            <p:nvPr/>
          </p:nvSpPr>
          <p:spPr>
            <a:xfrm>
              <a:off x="7794987" y="11253703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</a:rPr>
                <a:t>10</a:t>
              </a:r>
            </a:p>
          </p:txBody>
        </p:sp>
      </p:grpSp>
      <p:pic>
        <p:nvPicPr>
          <p:cNvPr id="416" name="Picture 415">
            <a:extLst>
              <a:ext uri="{FF2B5EF4-FFF2-40B4-BE49-F238E27FC236}">
                <a16:creationId xmlns:a16="http://schemas.microsoft.com/office/drawing/2014/main" id="{8E9BBE86-6263-1F46-B494-694142D9434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662174" y="1716611"/>
            <a:ext cx="653482" cy="19375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16200000" flipH="1">
            <a:off x="7723311" y="9626863"/>
            <a:ext cx="430887" cy="717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GB" sz="800" b="1" dirty="0" smtClean="0"/>
              <a:t>My options after year 11</a:t>
            </a:r>
            <a:endParaRPr lang="en-GB" sz="800" b="1" dirty="0"/>
          </a:p>
        </p:txBody>
      </p:sp>
      <p:pic>
        <p:nvPicPr>
          <p:cNvPr id="417" name="Picture 416" descr="\\sfi01\HomeAdmin\rcashmore\Downloads\fbfd18c9-6601-4513-83e3-ab137a8c421e.JPG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538" y="8683967"/>
            <a:ext cx="73342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45" y="10081705"/>
            <a:ext cx="634283" cy="43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12" y="5631798"/>
            <a:ext cx="956626" cy="546392"/>
          </a:xfrm>
          <a:prstGeom prst="rect">
            <a:avLst/>
          </a:prstGeom>
        </p:spPr>
      </p:pic>
      <p:sp>
        <p:nvSpPr>
          <p:cNvPr id="34" name="AutoShape 4" descr="National Apprenticeship Week 2020: School &amp; College Assemblie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8" name="Picture 417" descr="National Apprenticeship Week 2020: School &amp; College Assemblies, Workshops &amp; Support"/>
          <p:cNvPicPr/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99" y="9748972"/>
            <a:ext cx="1294193" cy="112070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 rot="16200000">
            <a:off x="6544692" y="9664123"/>
            <a:ext cx="677108" cy="6875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GB" sz="800" b="1" dirty="0" smtClean="0"/>
              <a:t>Leadership </a:t>
            </a:r>
            <a:r>
              <a:rPr lang="en-GB" sz="800" b="1" dirty="0" smtClean="0"/>
              <a:t>skills at student council </a:t>
            </a:r>
            <a:endParaRPr lang="en-GB" sz="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700111" y="14611350"/>
            <a:ext cx="1861404" cy="190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Our visitors include</a:t>
            </a:r>
            <a:r>
              <a:rPr lang="en-GB" sz="1000" dirty="0" smtClean="0"/>
              <a:t>: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4" name="AutoShape 6" descr="Amazon (AMZN) - Stock Quote Information &amp; New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9" name="Picture 418" descr="Amazon (AMZN) - Stock Quote Information &amp; News"/>
          <p:cNvPicPr/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03" y="15063940"/>
            <a:ext cx="674262" cy="44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Picture 419" descr="Sopra Steria Mission Statement, Employees and Hiring | LinkedIn"/>
          <p:cNvPicPr/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77" y="14901693"/>
            <a:ext cx="553055" cy="60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Picture 424" descr="The British Army homepage | The British Army"/>
          <p:cNvPicPr/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754" y="14926569"/>
            <a:ext cx="828879" cy="56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Picture 433" descr="HSBC UK - Personal &amp; Online Banking"/>
          <p:cNvPicPr/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67" y="15529549"/>
            <a:ext cx="670023" cy="47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Picture 440" descr="Barclays 25,000 businesses to help support them through Brexit ..."/>
          <p:cNvPicPr/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185" y="15619986"/>
            <a:ext cx="655071" cy="34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Picture 445" descr="UK Power Networks receives international recognition | Off Grid ..."/>
          <p:cNvPicPr/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576" y="16025280"/>
            <a:ext cx="684250" cy="37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Picture 446" descr="NHS (@NHS) | Twitter"/>
          <p:cNvPicPr/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77" y="16066611"/>
            <a:ext cx="1117956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Picture 450" descr="https://www.thinkersineducation.co.uk/wp-content/uploads/2016/09/Sample-Ready-Printed-Event-.jpg"/>
          <p:cNvPicPr/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42198" r="5610" b="5478"/>
          <a:stretch/>
        </p:blipFill>
        <p:spPr bwMode="auto">
          <a:xfrm>
            <a:off x="8881499" y="12681792"/>
            <a:ext cx="780641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2" name="Picture 451" descr="Explainer: what is oracy and why should every child be taught it?"/>
          <p:cNvPicPr/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31" y="12377945"/>
            <a:ext cx="81915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2348806" y="14172244"/>
            <a:ext cx="680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leadership</a:t>
            </a:r>
            <a:endParaRPr lang="en-GB" sz="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021521" y="14074269"/>
            <a:ext cx="1060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Communication</a:t>
            </a:r>
            <a:endParaRPr lang="en-GB" sz="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069278" y="14197379"/>
            <a:ext cx="725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Resilience</a:t>
            </a:r>
            <a:endParaRPr lang="en-GB" sz="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660953" y="10737724"/>
            <a:ext cx="79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Financial awareness</a:t>
            </a:r>
            <a:endParaRPr lang="en-GB" sz="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995520" y="14111725"/>
            <a:ext cx="795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Initiative</a:t>
            </a:r>
            <a:endParaRPr lang="en-GB" sz="800" b="1" dirty="0"/>
          </a:p>
        </p:txBody>
      </p:sp>
      <p:pic>
        <p:nvPicPr>
          <p:cNvPr id="467" name="Picture 466" descr="Europe's rockets"/>
          <p:cNvPicPr/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20" y="12240423"/>
            <a:ext cx="8667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Picture 470" descr="Neuroplasticity and Resilience: The Case for Mindfulness as a ..."/>
          <p:cNvPicPr/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06" y="14422003"/>
            <a:ext cx="565701" cy="33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Picture 471" descr="7 Approaches to Lead Better Internal Communication Initiatives ..."/>
          <p:cNvPicPr/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14" y="14361210"/>
            <a:ext cx="545586" cy="3957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8707149" y="11140664"/>
            <a:ext cx="868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Peter Jones Flash </a:t>
            </a:r>
            <a:r>
              <a:rPr lang="en-GB" sz="800" b="1" dirty="0" smtClean="0"/>
              <a:t>Challenge</a:t>
            </a:r>
            <a:endParaRPr lang="en-GB" sz="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98244" y="16356844"/>
            <a:ext cx="6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Summer school</a:t>
            </a:r>
            <a:endParaRPr lang="en-GB" sz="800" b="1" dirty="0"/>
          </a:p>
        </p:txBody>
      </p: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V="1">
            <a:off x="3020807" y="16049392"/>
            <a:ext cx="1932" cy="154996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12729" y="5326877"/>
            <a:ext cx="1027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Peter Jones Academy</a:t>
            </a:r>
            <a:endParaRPr lang="en-GB" sz="800" dirty="0"/>
          </a:p>
        </p:txBody>
      </p:sp>
      <p:pic>
        <p:nvPicPr>
          <p:cNvPr id="476" name="Picture 475" descr="Chelsea FC Foundation Futsal (@futsal_chelsea) | Twitter"/>
          <p:cNvPicPr/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30095" y="5375227"/>
            <a:ext cx="466879" cy="8197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2328669" y="8482042"/>
            <a:ext cx="789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Peter Jones Tycoon</a:t>
            </a:r>
            <a:endParaRPr lang="en-GB" sz="800" b="1" dirty="0"/>
          </a:p>
        </p:txBody>
      </p: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A866EB19-6D5A-490E-A19D-10C67B1D9D8A}"/>
              </a:ext>
            </a:extLst>
          </p:cNvPr>
          <p:cNvCxnSpPr>
            <a:cxnSpLocks/>
          </p:cNvCxnSpPr>
          <p:nvPr/>
        </p:nvCxnSpPr>
        <p:spPr>
          <a:xfrm>
            <a:off x="4350698" y="2498978"/>
            <a:ext cx="1712" cy="188959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A866EB19-6D5A-490E-A19D-10C67B1D9D8A}"/>
              </a:ext>
            </a:extLst>
          </p:cNvPr>
          <p:cNvCxnSpPr>
            <a:cxnSpLocks/>
          </p:cNvCxnSpPr>
          <p:nvPr/>
        </p:nvCxnSpPr>
        <p:spPr>
          <a:xfrm>
            <a:off x="5538261" y="2550226"/>
            <a:ext cx="1712" cy="188959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866EB19-6D5A-490E-A19D-10C67B1D9D8A}"/>
              </a:ext>
            </a:extLst>
          </p:cNvPr>
          <p:cNvCxnSpPr>
            <a:cxnSpLocks/>
          </p:cNvCxnSpPr>
          <p:nvPr/>
        </p:nvCxnSpPr>
        <p:spPr>
          <a:xfrm>
            <a:off x="6945183" y="2546042"/>
            <a:ext cx="1712" cy="188959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A866EB19-6D5A-490E-A19D-10C67B1D9D8A}"/>
              </a:ext>
            </a:extLst>
          </p:cNvPr>
          <p:cNvCxnSpPr>
            <a:cxnSpLocks/>
          </p:cNvCxnSpPr>
          <p:nvPr/>
        </p:nvCxnSpPr>
        <p:spPr>
          <a:xfrm flipV="1">
            <a:off x="3085782" y="3169300"/>
            <a:ext cx="3749" cy="196608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A866EB19-6D5A-490E-A19D-10C67B1D9D8A}"/>
              </a:ext>
            </a:extLst>
          </p:cNvPr>
          <p:cNvCxnSpPr>
            <a:cxnSpLocks/>
            <a:stCxn id="528" idx="0"/>
          </p:cNvCxnSpPr>
          <p:nvPr/>
        </p:nvCxnSpPr>
        <p:spPr>
          <a:xfrm flipV="1">
            <a:off x="6542377" y="3300391"/>
            <a:ext cx="10825" cy="138956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A866EB19-6D5A-490E-A19D-10C67B1D9D8A}"/>
              </a:ext>
            </a:extLst>
          </p:cNvPr>
          <p:cNvCxnSpPr>
            <a:cxnSpLocks/>
          </p:cNvCxnSpPr>
          <p:nvPr/>
        </p:nvCxnSpPr>
        <p:spPr>
          <a:xfrm>
            <a:off x="7418848" y="4515820"/>
            <a:ext cx="1712" cy="188959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31F70B62-1999-4D65-98CB-7C5F294B9DEB}"/>
              </a:ext>
            </a:extLst>
          </p:cNvPr>
          <p:cNvCxnSpPr>
            <a:cxnSpLocks/>
          </p:cNvCxnSpPr>
          <p:nvPr/>
        </p:nvCxnSpPr>
        <p:spPr>
          <a:xfrm flipV="1">
            <a:off x="1645975" y="7142550"/>
            <a:ext cx="0" cy="205532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76B9C603-E36E-4EC9-B191-4AFD4552F172}"/>
              </a:ext>
            </a:extLst>
          </p:cNvPr>
          <p:cNvCxnSpPr>
            <a:cxnSpLocks/>
          </p:cNvCxnSpPr>
          <p:nvPr/>
        </p:nvCxnSpPr>
        <p:spPr>
          <a:xfrm>
            <a:off x="866173" y="9653459"/>
            <a:ext cx="325131" cy="9406"/>
          </a:xfrm>
          <a:prstGeom prst="line">
            <a:avLst/>
          </a:prstGeom>
          <a:ln w="28575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6675</TotalTime>
  <Words>313</Words>
  <Application>Microsoft Office PowerPoint</Application>
  <PresentationFormat>Custom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Rebecca Cashmore</cp:lastModifiedBy>
  <cp:revision>337</cp:revision>
  <cp:lastPrinted>2020-06-19T09:18:56Z</cp:lastPrinted>
  <dcterms:created xsi:type="dcterms:W3CDTF">2018-02-08T08:28:53Z</dcterms:created>
  <dcterms:modified xsi:type="dcterms:W3CDTF">2021-07-20T08:03:09Z</dcterms:modified>
</cp:coreProperties>
</file>