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1" r:id="rId5"/>
    <p:sldId id="263" r:id="rId6"/>
    <p:sldId id="278" r:id="rId7"/>
    <p:sldId id="266" r:id="rId8"/>
    <p:sldId id="271" r:id="rId9"/>
    <p:sldId id="265" r:id="rId10"/>
    <p:sldId id="272" r:id="rId11"/>
    <p:sldId id="267" r:id="rId12"/>
    <p:sldId id="281" r:id="rId13"/>
    <p:sldId id="275" r:id="rId14"/>
    <p:sldId id="279" r:id="rId15"/>
    <p:sldId id="277" r:id="rId16"/>
    <p:sldId id="276" r:id="rId17"/>
    <p:sldId id="270" r:id="rId18"/>
    <p:sldId id="273" r:id="rId19"/>
    <p:sldId id="274" r:id="rId20"/>
    <p:sldId id="280"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5B4D1A-821E-4249-832A-DB61F01F50FE}"/>
</file>

<file path=customXml/itemProps2.xml><?xml version="1.0" encoding="utf-8"?>
<ds:datastoreItem xmlns:ds="http://schemas.openxmlformats.org/officeDocument/2006/customXml" ds:itemID="{27FC7E4D-6EFD-40B2-8F7B-5A1C5A420813}">
  <ds:schemaRefs>
    <ds:schemaRef ds:uri="http://schemas.microsoft.com/sharepoint/v3/contenttype/forms"/>
  </ds:schemaRefs>
</ds:datastoreItem>
</file>

<file path=customXml/itemProps3.xml><?xml version="1.0" encoding="utf-8"?>
<ds:datastoreItem xmlns:ds="http://schemas.openxmlformats.org/officeDocument/2006/customXml" ds:itemID="{193732B5-BB4E-443D-88D1-A9D5A8033425}">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131</TotalTime>
  <Words>875</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31</cp:revision>
  <dcterms:created xsi:type="dcterms:W3CDTF">2020-05-08T20:01:58Z</dcterms:created>
  <dcterms:modified xsi:type="dcterms:W3CDTF">2020-06-29T16:16:34Z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