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1" r:id="rId5"/>
    <p:sldId id="281" r:id="rId6"/>
    <p:sldId id="282" r:id="rId7"/>
    <p:sldId id="283" r:id="rId8"/>
    <p:sldId id="274" r:id="rId9"/>
    <p:sldId id="262" r:id="rId10"/>
    <p:sldId id="286" r:id="rId11"/>
    <p:sldId id="265" r:id="rId12"/>
    <p:sldId id="267" r:id="rId13"/>
    <p:sldId id="288" r:id="rId14"/>
    <p:sldId id="275" r:id="rId15"/>
    <p:sldId id="276" r:id="rId16"/>
    <p:sldId id="277" r:id="rId17"/>
    <p:sldId id="285" r:id="rId18"/>
    <p:sldId id="284" r:id="rId19"/>
    <p:sldId id="280" r:id="rId20"/>
    <p:sldId id="271" r:id="rId21"/>
    <p:sldId id="272" r:id="rId22"/>
    <p:sldId id="269" r:id="rId23"/>
    <p:sldId id="289" r:id="rId24"/>
    <p:sldId id="287" r:id="rId25"/>
    <p:sldId id="270" r:id="rId26"/>
    <p:sldId id="2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697"/>
  </p:normalViewPr>
  <p:slideViewPr>
    <p:cSldViewPr snapToGrid="0" snapToObjects="1">
      <p:cViewPr varScale="1">
        <p:scale>
          <a:sx n="114" d="100"/>
          <a:sy n="114" d="100"/>
        </p:scale>
        <p:origin x="6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7/8/2020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7/8/2020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7/8/2020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7/8/2020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7/8/2020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7/8/2020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7/8/2020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282" y="1335484"/>
            <a:ext cx="10065571" cy="1392369"/>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Hello! You have reached Session 3 already! This is the last session with Matthew Syed helping us </a:t>
            </a:r>
            <a:r>
              <a:rPr lang="en-US" sz="2400" dirty="0">
                <a:solidFill>
                  <a:schemeClr val="tx1">
                    <a:lumMod val="75000"/>
                    <a:lumOff val="25000"/>
                  </a:schemeClr>
                </a:solidFill>
                <a:latin typeface="Calibri" panose="020F0502020204030204" pitchFamily="34" charset="0"/>
                <a:cs typeface="Calibri" panose="020F0502020204030204" pitchFamily="34" charset="0"/>
              </a:rPr>
              <a:t>before</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 we introduce you to the other Matthew – Matthew Burton! Gemma is here all the way through to encourage and guide you.</a:t>
            </a:r>
          </a:p>
        </p:txBody>
      </p:sp>
      <p:sp>
        <p:nvSpPr>
          <p:cNvPr id="8" name="TextBox 7"/>
          <p:cNvSpPr txBox="1"/>
          <p:nvPr/>
        </p:nvSpPr>
        <p:spPr>
          <a:xfrm>
            <a:off x="1643491" y="2956770"/>
            <a:ext cx="3916577"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CEF068AD-7D69-9B41-BA27-7C446533029E}"/>
              </a:ext>
            </a:extLst>
          </p:cNvPr>
          <p:cNvSpPr txBox="1"/>
          <p:nvPr/>
        </p:nvSpPr>
        <p:spPr>
          <a:xfrm>
            <a:off x="6294009" y="300238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Picture 9" descr="A person in a white shirt&#10;&#10;Description automatically generated">
            <a:extLst>
              <a:ext uri="{FF2B5EF4-FFF2-40B4-BE49-F238E27FC236}">
                <a16:creationId xmlns:a16="http://schemas.microsoft.com/office/drawing/2014/main" id="{30353EDB-9CD6-E840-ABCD-E79487260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837" y="3787767"/>
            <a:ext cx="1764835" cy="2648211"/>
          </a:xfrm>
          <a:prstGeom prst="rect">
            <a:avLst/>
          </a:prstGeom>
        </p:spPr>
      </p:pic>
      <p:pic>
        <p:nvPicPr>
          <p:cNvPr id="11" name="Picture 10" descr="A person looking at the camera&#10;&#10;Description automatically generated">
            <a:extLst>
              <a:ext uri="{FF2B5EF4-FFF2-40B4-BE49-F238E27FC236}">
                <a16:creationId xmlns:a16="http://schemas.microsoft.com/office/drawing/2014/main" id="{60FD3DAF-A0DE-594F-A090-058B77FED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173" y="3751381"/>
            <a:ext cx="1764835" cy="2684597"/>
          </a:xfrm>
          <a:prstGeom prst="rect">
            <a:avLst/>
          </a:prstGeom>
        </p:spPr>
      </p:pic>
    </p:spTree>
    <p:extLst>
      <p:ext uri="{BB962C8B-B14F-4D97-AF65-F5344CB8AC3E}">
        <p14:creationId xmlns:p14="http://schemas.microsoft.com/office/powerpoint/2010/main" val="20723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454" y="1466697"/>
            <a:ext cx="5544273"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In Session 2, we decided we wanted to have </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095" y="2043502"/>
            <a:ext cx="1960524" cy="2770995"/>
          </a:xfrm>
          <a:prstGeom prst="rect">
            <a:avLst/>
          </a:prstGeom>
        </p:spPr>
      </p:pic>
      <p:pic>
        <p:nvPicPr>
          <p:cNvPr id="8" name="Picture 7">
            <a:extLst>
              <a:ext uri="{FF2B5EF4-FFF2-40B4-BE49-F238E27FC236}">
                <a16:creationId xmlns:a16="http://schemas.microsoft.com/office/drawing/2014/main" id="{712C29F6-565D-FD43-8AAD-58D037F1E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3720" y="2255585"/>
            <a:ext cx="2674177" cy="2526420"/>
          </a:xfrm>
          <a:prstGeom prst="rect">
            <a:avLst/>
          </a:prstGeom>
        </p:spPr>
      </p:pic>
      <p:sp>
        <p:nvSpPr>
          <p:cNvPr id="10" name="TextBox 9"/>
          <p:cNvSpPr txBox="1"/>
          <p:nvPr/>
        </p:nvSpPr>
        <p:spPr>
          <a:xfrm>
            <a:off x="1103454" y="4888544"/>
            <a:ext cx="4641574"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by having a GROWTH MINDSET.</a:t>
            </a:r>
          </a:p>
        </p:txBody>
      </p:sp>
      <p:sp>
        <p:nvSpPr>
          <p:cNvPr id="11" name="TextBox 10"/>
          <p:cNvSpPr txBox="1"/>
          <p:nvPr/>
        </p:nvSpPr>
        <p:spPr>
          <a:xfrm>
            <a:off x="6226448" y="4888544"/>
            <a:ext cx="4601818" cy="400110"/>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t</a:t>
            </a:r>
            <a:r>
              <a:rPr lang="en-US" sz="2000">
                <a:solidFill>
                  <a:schemeClr val="tx1">
                    <a:lumMod val="75000"/>
                    <a:lumOff val="25000"/>
                  </a:schemeClr>
                </a:solidFill>
                <a:latin typeface="Calibri" panose="020F0502020204030204" pitchFamily="34" charset="0"/>
                <a:cs typeface="Calibri" panose="020F0502020204030204" pitchFamily="34" charset="0"/>
              </a:rPr>
              <a:t>he </a:t>
            </a:r>
            <a:r>
              <a:rPr lang="en-US" sz="2000" dirty="0">
                <a:solidFill>
                  <a:schemeClr val="tx1">
                    <a:lumMod val="75000"/>
                    <a:lumOff val="25000"/>
                  </a:schemeClr>
                </a:solidFill>
                <a:latin typeface="Calibri" panose="020F0502020204030204" pitchFamily="34" charset="0"/>
                <a:cs typeface="Calibri" panose="020F0502020204030204" pitchFamily="34" charset="0"/>
              </a:rPr>
              <a:t>answer is often a FIXED MINDSET.</a:t>
            </a:r>
          </a:p>
        </p:txBody>
      </p:sp>
      <p:sp>
        <p:nvSpPr>
          <p:cNvPr id="12" name="TextBox 11"/>
          <p:cNvSpPr txBox="1"/>
          <p:nvPr/>
        </p:nvSpPr>
        <p:spPr>
          <a:xfrm>
            <a:off x="961218" y="5651504"/>
            <a:ext cx="10530460" cy="830997"/>
          </a:xfrm>
          <a:prstGeom prst="rect">
            <a:avLst/>
          </a:prstGeom>
          <a:noFill/>
        </p:spPr>
        <p:txBody>
          <a:bodyPr wrap="square" rtlCol="0">
            <a:spAutoFit/>
          </a:bodyPr>
          <a:lstStyle/>
          <a:p>
            <a:pPr algn="ctr"/>
            <a:r>
              <a:rPr lang="en-US" sz="2400" b="1" dirty="0">
                <a:solidFill>
                  <a:srgbClr val="FF6F01"/>
                </a:solidFill>
                <a:latin typeface="Calibri" panose="020F0502020204030204" pitchFamily="34" charset="0"/>
                <a:cs typeface="Calibri" panose="020F0502020204030204" pitchFamily="34" charset="0"/>
              </a:rPr>
              <a:t>We agreed that to be AWESOME, you need to be brave and not be afraid of fear. You were going to think about what you could do to overcome a fixed mindset.</a:t>
            </a:r>
          </a:p>
        </p:txBody>
      </p:sp>
      <p:sp>
        <p:nvSpPr>
          <p:cNvPr id="4" name="TextBox 3"/>
          <p:cNvSpPr txBox="1"/>
          <p:nvPr/>
        </p:nvSpPr>
        <p:spPr>
          <a:xfrm>
            <a:off x="6647727" y="1466697"/>
            <a:ext cx="5544273" cy="400110"/>
          </a:xfrm>
          <a:prstGeom prst="rect">
            <a:avLst/>
          </a:prstGeom>
          <a:noFill/>
        </p:spPr>
        <p:txBody>
          <a:bodyPr wrap="square"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And when we ask this question</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6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200329"/>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for one last time,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In your workbook, 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810848" y="3084529"/>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10FF5D86C0374D857F0CBCDDC66256" ma:contentTypeVersion="2" ma:contentTypeDescription="Create a new document." ma:contentTypeScope="" ma:versionID="432ec446fa81c9b8967b8fd2e59144ab">
  <xsd:schema xmlns:xsd="http://www.w3.org/2001/XMLSchema" xmlns:xs="http://www.w3.org/2001/XMLSchema" xmlns:p="http://schemas.microsoft.com/office/2006/metadata/properties" xmlns:ns2="8490b287-c3f6-4c07-af82-5b415ac7d635" targetNamespace="http://schemas.microsoft.com/office/2006/metadata/properties" ma:root="true" ma:fieldsID="29b943f1a6af11259f1224bcd26a4cc4" ns2:_="">
    <xsd:import namespace="8490b287-c3f6-4c07-af82-5b415ac7d63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0b287-c3f6-4c07-af82-5b415ac7d6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30D472-0400-47FC-88E3-4E2EF3FA6215}"/>
</file>

<file path=customXml/itemProps2.xml><?xml version="1.0" encoding="utf-8"?>
<ds:datastoreItem xmlns:ds="http://schemas.openxmlformats.org/officeDocument/2006/customXml" ds:itemID="{DC39C6F8-99DC-428B-994A-C3DF403DFF60}">
  <ds:schemaRefs>
    <ds:schemaRef ds:uri="http://schemas.microsoft.com/sharepoint/v3/contenttype/forms"/>
  </ds:schemaRefs>
</ds:datastoreItem>
</file>

<file path=customXml/itemProps3.xml><?xml version="1.0" encoding="utf-8"?>
<ds:datastoreItem xmlns:ds="http://schemas.openxmlformats.org/officeDocument/2006/customXml" ds:itemID="{15EC8526-BCBB-4FA5-B668-8E7D4B23BC61}">
  <ds:schemaRefs>
    <ds:schemaRef ds:uri="http://schemas.microsoft.com/office/2006/metadata/properties"/>
    <ds:schemaRef ds:uri="http://schemas.microsoft.com/office/infopath/2007/PartnerControls"/>
    <ds:schemaRef ds:uri="c6515700-c8ad-4f17-a8ee-c7020ea5e9f3"/>
  </ds:schemaRefs>
</ds:datastoreItem>
</file>

<file path=docProps/app.xml><?xml version="1.0" encoding="utf-8"?>
<Properties xmlns="http://schemas.openxmlformats.org/officeDocument/2006/extended-properties" xmlns:vt="http://schemas.openxmlformats.org/officeDocument/2006/docPropsVTypes">
  <TotalTime>387</TotalTime>
  <Words>1429</Words>
  <Application>Microsoft Office PowerPoint</Application>
  <PresentationFormat>Widescreen</PresentationFormat>
  <Paragraphs>127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J Pemble</cp:lastModifiedBy>
  <cp:revision>58</cp:revision>
  <dcterms:created xsi:type="dcterms:W3CDTF">2020-05-01T19:11:50Z</dcterms:created>
  <dcterms:modified xsi:type="dcterms:W3CDTF">2020-07-08T21:06:15Z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0x0101000810FF5D86C0374D857F0CBCDDC66256</vt:lpwstr>
  </property>
</Properties>
</file>